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26" autoAdjust="0"/>
    <p:restoredTop sz="94660"/>
  </p:normalViewPr>
  <p:slideViewPr>
    <p:cSldViewPr snapToGrid="0">
      <p:cViewPr>
        <p:scale>
          <a:sx n="75" d="100"/>
          <a:sy n="75" d="100"/>
        </p:scale>
        <p:origin x="51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12319-CBF2-4FFA-939D-2291E23EE572}" type="datetimeFigureOut">
              <a:rPr lang="es-AR" smtClean="0"/>
              <a:t>12/05/2017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47AC0-B714-448A-B84B-14FAF4E25148}" type="slidenum">
              <a:rPr lang="es-AR" smtClean="0"/>
              <a:t>‹Nº›</a:t>
            </a:fld>
            <a:endParaRPr lang="es-A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3761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12319-CBF2-4FFA-939D-2291E23EE572}" type="datetimeFigureOut">
              <a:rPr lang="es-AR" smtClean="0"/>
              <a:t>12/05/2017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47AC0-B714-448A-B84B-14FAF4E2514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18909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12319-CBF2-4FFA-939D-2291E23EE572}" type="datetimeFigureOut">
              <a:rPr lang="es-AR" smtClean="0"/>
              <a:t>12/05/2017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47AC0-B714-448A-B84B-14FAF4E2514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01713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12319-CBF2-4FFA-939D-2291E23EE572}" type="datetimeFigureOut">
              <a:rPr lang="es-AR" smtClean="0"/>
              <a:t>12/05/2017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47AC0-B714-448A-B84B-14FAF4E2514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00279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12319-CBF2-4FFA-939D-2291E23EE572}" type="datetimeFigureOut">
              <a:rPr lang="es-AR" smtClean="0"/>
              <a:t>12/05/2017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47AC0-B714-448A-B84B-14FAF4E25148}" type="slidenum">
              <a:rPr lang="es-AR" smtClean="0"/>
              <a:t>‹Nº›</a:t>
            </a:fld>
            <a:endParaRPr lang="es-A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5168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12319-CBF2-4FFA-939D-2291E23EE572}" type="datetimeFigureOut">
              <a:rPr lang="es-AR" smtClean="0"/>
              <a:t>12/05/2017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47AC0-B714-448A-B84B-14FAF4E2514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94950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12319-CBF2-4FFA-939D-2291E23EE572}" type="datetimeFigureOut">
              <a:rPr lang="es-AR" smtClean="0"/>
              <a:t>12/05/2017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47AC0-B714-448A-B84B-14FAF4E2514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10895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12319-CBF2-4FFA-939D-2291E23EE572}" type="datetimeFigureOut">
              <a:rPr lang="es-AR" smtClean="0"/>
              <a:t>12/05/2017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47AC0-B714-448A-B84B-14FAF4E2514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59174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12319-CBF2-4FFA-939D-2291E23EE572}" type="datetimeFigureOut">
              <a:rPr lang="es-AR" smtClean="0"/>
              <a:t>12/05/2017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47AC0-B714-448A-B84B-14FAF4E2514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60338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4912319-CBF2-4FFA-939D-2291E23EE572}" type="datetimeFigureOut">
              <a:rPr lang="es-AR" smtClean="0"/>
              <a:t>12/05/2017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F947AC0-B714-448A-B84B-14FAF4E2514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95577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12319-CBF2-4FFA-939D-2291E23EE572}" type="datetimeFigureOut">
              <a:rPr lang="es-AR" smtClean="0"/>
              <a:t>12/05/2017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47AC0-B714-448A-B84B-14FAF4E2514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57107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4912319-CBF2-4FFA-939D-2291E23EE572}" type="datetimeFigureOut">
              <a:rPr lang="es-AR" smtClean="0"/>
              <a:t>12/05/2017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F947AC0-B714-448A-B84B-14FAF4E25148}" type="slidenum">
              <a:rPr lang="es-AR" smtClean="0"/>
              <a:t>‹Nº›</a:t>
            </a:fld>
            <a:endParaRPr lang="es-A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7305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1.Ingreso de datos</a:t>
            </a:r>
            <a:endParaRPr lang="es-AR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9432" y="1737360"/>
            <a:ext cx="8341896" cy="5120640"/>
          </a:xfrm>
          <a:prstGeom prst="rect">
            <a:avLst/>
          </a:prstGeom>
        </p:spPr>
      </p:pic>
      <p:cxnSp>
        <p:nvCxnSpPr>
          <p:cNvPr id="6" name="Conector recto de flecha 5"/>
          <p:cNvCxnSpPr/>
          <p:nvPr/>
        </p:nvCxnSpPr>
        <p:spPr>
          <a:xfrm flipV="1">
            <a:off x="2887579" y="2177716"/>
            <a:ext cx="810126" cy="8301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lipse 7"/>
          <p:cNvSpPr/>
          <p:nvPr/>
        </p:nvSpPr>
        <p:spPr>
          <a:xfrm>
            <a:off x="3697705" y="1991227"/>
            <a:ext cx="213895" cy="23762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" name="CuadroTexto 8"/>
          <p:cNvSpPr txBox="1"/>
          <p:nvPr/>
        </p:nvSpPr>
        <p:spPr>
          <a:xfrm>
            <a:off x="1589649" y="3007895"/>
            <a:ext cx="1561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a)Hacemos clic en nuevo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6536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0058400" cy="808892"/>
          </a:xfrm>
        </p:spPr>
        <p:txBody>
          <a:bodyPr/>
          <a:lstStyle/>
          <a:p>
            <a:r>
              <a:rPr lang="es-AR" dirty="0"/>
              <a:t>1.Ingreso de datos</a:t>
            </a: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72418" y="626012"/>
            <a:ext cx="10719582" cy="6026822"/>
          </a:xfrm>
          <a:prstGeom prst="rect">
            <a:avLst/>
          </a:prstGeom>
        </p:spPr>
      </p:pic>
      <p:cxnSp>
        <p:nvCxnSpPr>
          <p:cNvPr id="6" name="Conector recto de flecha 5"/>
          <p:cNvCxnSpPr/>
          <p:nvPr/>
        </p:nvCxnSpPr>
        <p:spPr>
          <a:xfrm>
            <a:off x="928468" y="1434905"/>
            <a:ext cx="993234" cy="5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/>
          <p:cNvSpPr txBox="1"/>
          <p:nvPr/>
        </p:nvSpPr>
        <p:spPr>
          <a:xfrm>
            <a:off x="46893" y="1329396"/>
            <a:ext cx="156976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Ingresamos datos (se puede copiar y pegar de Excel, pero se debe cuidar que el Excel use puntos para los decimales, sino nos dará valores incorrectos al copiar y pegar</a:t>
            </a:r>
            <a:endParaRPr lang="es-AR" dirty="0"/>
          </a:p>
        </p:txBody>
      </p:sp>
      <p:cxnSp>
        <p:nvCxnSpPr>
          <p:cNvPr id="11" name="Conector recto de flecha 10"/>
          <p:cNvCxnSpPr/>
          <p:nvPr/>
        </p:nvCxnSpPr>
        <p:spPr>
          <a:xfrm flipV="1">
            <a:off x="928468" y="914399"/>
            <a:ext cx="2757267" cy="2110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lipse 12"/>
          <p:cNvSpPr/>
          <p:nvPr/>
        </p:nvSpPr>
        <p:spPr>
          <a:xfrm>
            <a:off x="3607827" y="795587"/>
            <a:ext cx="213895" cy="23762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4" name="CuadroTexto 13"/>
          <p:cNvSpPr txBox="1"/>
          <p:nvPr/>
        </p:nvSpPr>
        <p:spPr>
          <a:xfrm>
            <a:off x="46894" y="1033210"/>
            <a:ext cx="14498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Se debe hacer clic en este botón para que se nos habilite el ingreso de Voltaje y corriente</a:t>
            </a:r>
            <a:endParaRPr lang="es-AR" dirty="0"/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2418" y="626012"/>
            <a:ext cx="10719582" cy="6026822"/>
          </a:xfrm>
          <a:prstGeom prst="rect">
            <a:avLst/>
          </a:prstGeom>
        </p:spPr>
      </p:pic>
      <p:cxnSp>
        <p:nvCxnSpPr>
          <p:cNvPr id="18" name="Conector recto de flecha 17"/>
          <p:cNvCxnSpPr/>
          <p:nvPr/>
        </p:nvCxnSpPr>
        <p:spPr>
          <a:xfrm>
            <a:off x="1046922" y="1257528"/>
            <a:ext cx="6069495" cy="21085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uadroTexto 19"/>
          <p:cNvSpPr txBox="1"/>
          <p:nvPr/>
        </p:nvSpPr>
        <p:spPr>
          <a:xfrm>
            <a:off x="46892" y="1031108"/>
            <a:ext cx="15733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Al ir completando el programa graficara la curva de datos</a:t>
            </a:r>
            <a:endParaRPr lang="es-AR" dirty="0"/>
          </a:p>
        </p:txBody>
      </p:sp>
      <p:cxnSp>
        <p:nvCxnSpPr>
          <p:cNvPr id="22" name="Conector recto de flecha 21"/>
          <p:cNvCxnSpPr/>
          <p:nvPr/>
        </p:nvCxnSpPr>
        <p:spPr>
          <a:xfrm flipV="1">
            <a:off x="792481" y="1031108"/>
            <a:ext cx="1880381" cy="12986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Elipse 24"/>
          <p:cNvSpPr/>
          <p:nvPr/>
        </p:nvSpPr>
        <p:spPr>
          <a:xfrm>
            <a:off x="2259188" y="778768"/>
            <a:ext cx="1348639" cy="25444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6" name="CuadroTexto 25"/>
          <p:cNvSpPr txBox="1"/>
          <p:nvPr/>
        </p:nvSpPr>
        <p:spPr>
          <a:xfrm>
            <a:off x="96130" y="1330057"/>
            <a:ext cx="150982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En todo momento debemos tener en cuenta que se esta ingresando la información con el método correcto (El </a:t>
            </a:r>
            <a:r>
              <a:rPr lang="es-AR" dirty="0" err="1" smtClean="0"/>
              <a:t>wenner</a:t>
            </a:r>
            <a:r>
              <a:rPr lang="es-AR" dirty="0" smtClean="0"/>
              <a:t> hecho en clase es Wenner Alfa)</a:t>
            </a:r>
            <a:endParaRPr lang="es-AR" dirty="0"/>
          </a:p>
        </p:txBody>
      </p:sp>
      <p:cxnSp>
        <p:nvCxnSpPr>
          <p:cNvPr id="32" name="Conector recto de flecha 31"/>
          <p:cNvCxnSpPr/>
          <p:nvPr/>
        </p:nvCxnSpPr>
        <p:spPr>
          <a:xfrm>
            <a:off x="1472418" y="3314555"/>
            <a:ext cx="1938439" cy="31287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uadroTexto 34"/>
          <p:cNvSpPr txBox="1"/>
          <p:nvPr/>
        </p:nvSpPr>
        <p:spPr>
          <a:xfrm>
            <a:off x="-28044" y="2271193"/>
            <a:ext cx="146171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Una vez terminado le damos a OK y guardamos la tabla de datos con el nombre y la ubicación deseada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943665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13" grpId="0" animBg="1"/>
      <p:bldP spid="13" grpId="1" animBg="1"/>
      <p:bldP spid="14" grpId="0"/>
      <p:bldP spid="14" grpId="1"/>
      <p:bldP spid="20" grpId="0"/>
      <p:bldP spid="20" grpId="1"/>
      <p:bldP spid="25" grpId="0" animBg="1"/>
      <p:bldP spid="25" grpId="1" animBg="1"/>
      <p:bldP spid="26" grpId="0"/>
      <p:bldP spid="26" grpId="2"/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1.Ingreso de datos</a:t>
            </a: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11601" y="1737360"/>
            <a:ext cx="7977750" cy="4913421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584200" y="2413000"/>
            <a:ext cx="250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 smtClean="0"/>
              <a:t>Damos a ok nuevamente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65684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2.Correccion de curva</a:t>
            </a:r>
            <a:endParaRPr lang="es-AR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6353" y="1581150"/>
            <a:ext cx="9385647" cy="527685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410817" y="1855304"/>
            <a:ext cx="192156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A continuación el programa nos dará una curva aproximada inicial para trabajar</a:t>
            </a:r>
            <a:endParaRPr lang="es-AR" dirty="0"/>
          </a:p>
        </p:txBody>
      </p:sp>
      <p:cxnSp>
        <p:nvCxnSpPr>
          <p:cNvPr id="7" name="Conector recto de flecha 6"/>
          <p:cNvCxnSpPr/>
          <p:nvPr/>
        </p:nvCxnSpPr>
        <p:spPr>
          <a:xfrm>
            <a:off x="9501809" y="1567898"/>
            <a:ext cx="13252" cy="17647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/>
          <p:cNvSpPr txBox="1"/>
          <p:nvPr/>
        </p:nvSpPr>
        <p:spPr>
          <a:xfrm>
            <a:off x="6359489" y="90570"/>
            <a:ext cx="583251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En esta tabla están los parámetros que dictan la curva roja (p1,p2 y h:el mejor modelo se lograra cuando la curva roja y negra coincidan). Nótese que en la parte de arriba nos muestran el error de aproximación. Desearemos minimizar al mínimo este error, para ello podemos tomar dos enfoques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87103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5286" y="283541"/>
            <a:ext cx="10058400" cy="1450757"/>
          </a:xfrm>
        </p:spPr>
        <p:txBody>
          <a:bodyPr/>
          <a:lstStyle/>
          <a:p>
            <a:r>
              <a:rPr lang="es-AR" dirty="0" smtClean="0"/>
              <a:t>2.1 Corrección manual</a:t>
            </a:r>
            <a:endParaRPr lang="es-AR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78748" y="1734298"/>
            <a:ext cx="9113252" cy="5123702"/>
          </a:xfrm>
          <a:prstGeom prst="rect">
            <a:avLst/>
          </a:prstGeom>
        </p:spPr>
      </p:pic>
      <p:cxnSp>
        <p:nvCxnSpPr>
          <p:cNvPr id="6" name="Conector recto de flecha 5"/>
          <p:cNvCxnSpPr/>
          <p:nvPr/>
        </p:nvCxnSpPr>
        <p:spPr>
          <a:xfrm>
            <a:off x="9356035" y="1570093"/>
            <a:ext cx="304800" cy="18622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5804452" y="92765"/>
            <a:ext cx="63875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Hacemos doble clic sobre cualquiera de los parámetros y los alteramos libremente, observando los cambios en la curva roja (nuestro modelo teórico que siempre queremos que se acerque lo mas posible a la negra, que representa los datos de campo), si el valor de error baja estamos acercándonos a un modelo mas representativo del subsuelo</a:t>
            </a:r>
            <a:endParaRPr lang="es-AR" dirty="0"/>
          </a:p>
        </p:txBody>
      </p:sp>
      <p:cxnSp>
        <p:nvCxnSpPr>
          <p:cNvPr id="10" name="Conector recto de flecha 9"/>
          <p:cNvCxnSpPr/>
          <p:nvPr/>
        </p:nvCxnSpPr>
        <p:spPr>
          <a:xfrm flipV="1">
            <a:off x="1961322" y="3869635"/>
            <a:ext cx="1775791" cy="6361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uadroTexto 10"/>
          <p:cNvSpPr txBox="1"/>
          <p:nvPr/>
        </p:nvSpPr>
        <p:spPr>
          <a:xfrm>
            <a:off x="119269" y="2610677"/>
            <a:ext cx="285346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Otra forma de hacer esto es moviendo las líneas azules con el mouse (arrastrándolo sobre ellas), la línea horizontal superior es p1, la vertical es h y la horizontal inferior es p2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74535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2.2 Corrección automática</a:t>
            </a:r>
            <a:endParaRPr lang="es-AR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08119" y="1863256"/>
            <a:ext cx="8883881" cy="4994744"/>
          </a:xfrm>
          <a:prstGeom prst="rect">
            <a:avLst/>
          </a:prstGeom>
        </p:spPr>
      </p:pic>
      <p:cxnSp>
        <p:nvCxnSpPr>
          <p:cNvPr id="6" name="Conector recto de flecha 5"/>
          <p:cNvCxnSpPr/>
          <p:nvPr/>
        </p:nvCxnSpPr>
        <p:spPr>
          <a:xfrm flipV="1">
            <a:off x="2557670" y="2239617"/>
            <a:ext cx="1789043" cy="9276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490330" y="2239616"/>
            <a:ext cx="265043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Si hacemos clic en el símbolo de rayo, obtendremos inmediatamente la mejor aproximación del subsuelo </a:t>
            </a:r>
            <a:r>
              <a:rPr lang="es-AR" dirty="0" smtClean="0"/>
              <a:t>posible. Si</a:t>
            </a:r>
            <a:r>
              <a:rPr lang="es-AR" dirty="0" smtClean="0"/>
              <a:t> se desea conocer un modelo litológico mas cercano al real agregando litologías debemos apretar la flecha verde que se encuentra al lado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90307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Resultados: </a:t>
            </a:r>
            <a:r>
              <a:rPr lang="es-AR" dirty="0" err="1" smtClean="0"/>
              <a:t>Schlumberger</a:t>
            </a:r>
            <a:r>
              <a:rPr lang="es-AR" dirty="0" smtClean="0"/>
              <a:t> 1</a:t>
            </a:r>
            <a:endParaRPr lang="es-AR" dirty="0"/>
          </a:p>
        </p:txBody>
      </p:sp>
      <p:sp>
        <p:nvSpPr>
          <p:cNvPr id="5" name="CuadroTexto 4"/>
          <p:cNvSpPr txBox="1"/>
          <p:nvPr/>
        </p:nvSpPr>
        <p:spPr>
          <a:xfrm>
            <a:off x="185530" y="2080591"/>
            <a:ext cx="237214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p1:</a:t>
            </a:r>
          </a:p>
          <a:p>
            <a:r>
              <a:rPr lang="es-AR" dirty="0" smtClean="0"/>
              <a:t>Practica=6100</a:t>
            </a:r>
            <a:br>
              <a:rPr lang="es-AR" dirty="0" smtClean="0"/>
            </a:br>
            <a:r>
              <a:rPr lang="es-AR" dirty="0" smtClean="0"/>
              <a:t>Programa=6066</a:t>
            </a:r>
            <a:endParaRPr lang="es-AR" dirty="0" smtClean="0"/>
          </a:p>
          <a:p>
            <a:r>
              <a:rPr lang="es-AR" dirty="0" smtClean="0"/>
              <a:t>e</a:t>
            </a:r>
            <a:r>
              <a:rPr lang="es-AR" dirty="0" smtClean="0"/>
              <a:t>%=0,55%</a:t>
            </a:r>
            <a:endParaRPr lang="es-AR" dirty="0" smtClean="0"/>
          </a:p>
          <a:p>
            <a:endParaRPr lang="es-AR" dirty="0"/>
          </a:p>
          <a:p>
            <a:r>
              <a:rPr lang="es-AR" dirty="0" smtClean="0"/>
              <a:t>p2:</a:t>
            </a:r>
          </a:p>
          <a:p>
            <a:r>
              <a:rPr lang="es-AR" dirty="0" smtClean="0"/>
              <a:t>Practica=1830</a:t>
            </a:r>
          </a:p>
          <a:p>
            <a:r>
              <a:rPr lang="es-AR" dirty="0" smtClean="0"/>
              <a:t>Programa=1918</a:t>
            </a: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>e</a:t>
            </a:r>
            <a:r>
              <a:rPr lang="es-AR" dirty="0" smtClean="0"/>
              <a:t>%=4,58%</a:t>
            </a:r>
            <a:endParaRPr lang="es-AR" dirty="0" smtClean="0"/>
          </a:p>
          <a:p>
            <a:endParaRPr lang="es-AR" dirty="0"/>
          </a:p>
          <a:p>
            <a:r>
              <a:rPr lang="es-AR" dirty="0" smtClean="0"/>
              <a:t>h:</a:t>
            </a:r>
          </a:p>
          <a:p>
            <a:r>
              <a:rPr lang="es-AR" dirty="0" smtClean="0"/>
              <a:t>Practica=2</a:t>
            </a:r>
          </a:p>
          <a:p>
            <a:r>
              <a:rPr lang="es-AR" dirty="0" smtClean="0"/>
              <a:t>Programa=1,922</a:t>
            </a: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>e</a:t>
            </a:r>
            <a:r>
              <a:rPr lang="es-AR" dirty="0" smtClean="0"/>
              <a:t>%=3,9%</a:t>
            </a:r>
            <a:endParaRPr lang="es-AR" dirty="0" smtClean="0"/>
          </a:p>
          <a:p>
            <a:endParaRPr lang="es-AR" dirty="0" smtClean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/>
          <a:srcRect l="1391" t="18923" r="17008" b="27257"/>
          <a:stretch/>
        </p:blipFill>
        <p:spPr>
          <a:xfrm>
            <a:off x="2006600" y="2184949"/>
            <a:ext cx="9382754" cy="3479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65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Resultados: </a:t>
            </a:r>
            <a:r>
              <a:rPr lang="es-AR" dirty="0" err="1" smtClean="0"/>
              <a:t>Schlumberger</a:t>
            </a:r>
            <a:r>
              <a:rPr lang="es-AR" dirty="0" smtClean="0"/>
              <a:t> 2</a:t>
            </a:r>
            <a:endParaRPr lang="es-AR" dirty="0"/>
          </a:p>
        </p:txBody>
      </p:sp>
      <p:sp>
        <p:nvSpPr>
          <p:cNvPr id="5" name="CuadroTexto 4"/>
          <p:cNvSpPr txBox="1"/>
          <p:nvPr/>
        </p:nvSpPr>
        <p:spPr>
          <a:xfrm>
            <a:off x="185530" y="2080591"/>
            <a:ext cx="23721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p1:</a:t>
            </a:r>
          </a:p>
          <a:p>
            <a:r>
              <a:rPr lang="es-AR" dirty="0" smtClean="0"/>
              <a:t>Practica=3800</a:t>
            </a:r>
            <a:br>
              <a:rPr lang="es-AR" dirty="0" smtClean="0"/>
            </a:br>
            <a:r>
              <a:rPr lang="es-AR" dirty="0" smtClean="0"/>
              <a:t>Programa=3458</a:t>
            </a:r>
            <a:endParaRPr lang="es-AR" dirty="0" smtClean="0"/>
          </a:p>
          <a:p>
            <a:r>
              <a:rPr lang="es-AR" dirty="0" smtClean="0"/>
              <a:t>e</a:t>
            </a:r>
            <a:r>
              <a:rPr lang="es-AR" dirty="0" smtClean="0"/>
              <a:t>%=9%</a:t>
            </a:r>
            <a:endParaRPr lang="es-AR" dirty="0" smtClean="0"/>
          </a:p>
          <a:p>
            <a:endParaRPr lang="es-AR" dirty="0"/>
          </a:p>
          <a:p>
            <a:r>
              <a:rPr lang="es-AR" dirty="0" smtClean="0"/>
              <a:t>p2:</a:t>
            </a:r>
          </a:p>
          <a:p>
            <a:r>
              <a:rPr lang="es-AR" dirty="0" smtClean="0"/>
              <a:t>Practica=140</a:t>
            </a:r>
          </a:p>
          <a:p>
            <a:r>
              <a:rPr lang="es-AR" dirty="0" smtClean="0"/>
              <a:t>Programa=53,8</a:t>
            </a: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>e%=</a:t>
            </a:r>
            <a:r>
              <a:rPr lang="es-AR" dirty="0" smtClean="0"/>
              <a:t>61,5%</a:t>
            </a:r>
          </a:p>
          <a:p>
            <a:r>
              <a:rPr lang="es-AR" sz="1200" dirty="0" smtClean="0"/>
              <a:t>(esta gran diferencia de puede justificar debido a que se promedio el valor de p1/p2 en el ábaco)</a:t>
            </a:r>
            <a:endParaRPr lang="es-AR" sz="1200" dirty="0" smtClean="0"/>
          </a:p>
          <a:p>
            <a:r>
              <a:rPr lang="es-AR" dirty="0" smtClean="0"/>
              <a:t>h</a:t>
            </a:r>
            <a:r>
              <a:rPr lang="es-AR" dirty="0" smtClean="0"/>
              <a:t>:</a:t>
            </a:r>
          </a:p>
          <a:p>
            <a:r>
              <a:rPr lang="es-AR" dirty="0" smtClean="0"/>
              <a:t>Practica=3</a:t>
            </a:r>
          </a:p>
          <a:p>
            <a:r>
              <a:rPr lang="es-AR" dirty="0" smtClean="0"/>
              <a:t>Programa=3,07</a:t>
            </a: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>e</a:t>
            </a:r>
            <a:r>
              <a:rPr lang="es-AR" dirty="0" smtClean="0"/>
              <a:t>%=2,2%</a:t>
            </a:r>
            <a:endParaRPr lang="es-AR" dirty="0" smtClean="0"/>
          </a:p>
          <a:p>
            <a:endParaRPr lang="es-AR" dirty="0" smtClean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/>
          <a:srcRect l="18521" t="18229" r="17327" b="28646"/>
          <a:stretch/>
        </p:blipFill>
        <p:spPr>
          <a:xfrm>
            <a:off x="2808772" y="1928191"/>
            <a:ext cx="8346908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29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Resultados: Wenner</a:t>
            </a:r>
            <a:endParaRPr lang="es-AR" dirty="0"/>
          </a:p>
        </p:txBody>
      </p:sp>
      <p:sp>
        <p:nvSpPr>
          <p:cNvPr id="5" name="CuadroTexto 4"/>
          <p:cNvSpPr txBox="1"/>
          <p:nvPr/>
        </p:nvSpPr>
        <p:spPr>
          <a:xfrm>
            <a:off x="185530" y="2080591"/>
            <a:ext cx="237214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p1:</a:t>
            </a:r>
          </a:p>
          <a:p>
            <a:r>
              <a:rPr lang="es-AR" dirty="0" smtClean="0"/>
              <a:t>Practica=31,13</a:t>
            </a: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>Programa=25,8</a:t>
            </a:r>
            <a:endParaRPr lang="es-AR" dirty="0" smtClean="0"/>
          </a:p>
          <a:p>
            <a:r>
              <a:rPr lang="es-AR" dirty="0" smtClean="0"/>
              <a:t>e</a:t>
            </a:r>
            <a:r>
              <a:rPr lang="es-AR" dirty="0" smtClean="0"/>
              <a:t>%=17,12%</a:t>
            </a:r>
            <a:endParaRPr lang="es-AR" dirty="0" smtClean="0"/>
          </a:p>
          <a:p>
            <a:endParaRPr lang="es-AR" dirty="0"/>
          </a:p>
          <a:p>
            <a:r>
              <a:rPr lang="es-AR" dirty="0" smtClean="0"/>
              <a:t>p2:</a:t>
            </a:r>
          </a:p>
          <a:p>
            <a:r>
              <a:rPr lang="es-AR" dirty="0" smtClean="0"/>
              <a:t>Practica=57,85</a:t>
            </a:r>
            <a:endParaRPr lang="es-AR" dirty="0" smtClean="0"/>
          </a:p>
          <a:p>
            <a:r>
              <a:rPr lang="es-AR" dirty="0" smtClean="0"/>
              <a:t>Programa=55</a:t>
            </a:r>
            <a:br>
              <a:rPr lang="es-AR" dirty="0" smtClean="0"/>
            </a:br>
            <a:r>
              <a:rPr lang="es-AR" dirty="0" smtClean="0"/>
              <a:t>e</a:t>
            </a:r>
            <a:r>
              <a:rPr lang="es-AR" dirty="0" smtClean="0"/>
              <a:t>%=4,92%</a:t>
            </a:r>
            <a:endParaRPr lang="es-AR" dirty="0" smtClean="0"/>
          </a:p>
          <a:p>
            <a:endParaRPr lang="es-AR" dirty="0"/>
          </a:p>
          <a:p>
            <a:r>
              <a:rPr lang="es-AR" dirty="0" smtClean="0"/>
              <a:t>h:</a:t>
            </a:r>
          </a:p>
          <a:p>
            <a:r>
              <a:rPr lang="es-AR" dirty="0" smtClean="0"/>
              <a:t>Practica=42</a:t>
            </a:r>
            <a:endParaRPr lang="es-AR" dirty="0" smtClean="0"/>
          </a:p>
          <a:p>
            <a:r>
              <a:rPr lang="es-AR" dirty="0" smtClean="0"/>
              <a:t>Programa=35,9</a:t>
            </a: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>e</a:t>
            </a:r>
            <a:r>
              <a:rPr lang="es-AR" dirty="0" smtClean="0"/>
              <a:t>%=14,52%</a:t>
            </a:r>
            <a:endParaRPr lang="es-AR" dirty="0" smtClean="0"/>
          </a:p>
          <a:p>
            <a:endParaRPr lang="es-AR" dirty="0" smtClean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/>
          <a:srcRect t="18750" r="17496" b="28125"/>
          <a:stretch/>
        </p:blipFill>
        <p:spPr>
          <a:xfrm>
            <a:off x="1889126" y="2080591"/>
            <a:ext cx="9267390" cy="3355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14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84</TotalTime>
  <Words>355</Words>
  <Application>Microsoft Office PowerPoint</Application>
  <PresentationFormat>Panorámica</PresentationFormat>
  <Paragraphs>54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Calibri</vt:lpstr>
      <vt:lpstr>Calibri Light</vt:lpstr>
      <vt:lpstr>Retrospección</vt:lpstr>
      <vt:lpstr>1.Ingreso de datos</vt:lpstr>
      <vt:lpstr>1.Ingreso de datos</vt:lpstr>
      <vt:lpstr>1.Ingreso de datos</vt:lpstr>
      <vt:lpstr>2.Correccion de curva</vt:lpstr>
      <vt:lpstr>2.1 Corrección manual</vt:lpstr>
      <vt:lpstr>2.2 Corrección automática</vt:lpstr>
      <vt:lpstr>Resultados: Schlumberger 1</vt:lpstr>
      <vt:lpstr>Resultados: Schlumberger 2</vt:lpstr>
      <vt:lpstr>Resultados: Wenner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1.Ingreso de datos</dc:title>
  <dc:creator>Usuario</dc:creator>
  <cp:lastModifiedBy>Usuario</cp:lastModifiedBy>
  <cp:revision>10</cp:revision>
  <dcterms:created xsi:type="dcterms:W3CDTF">2017-05-12T17:31:04Z</dcterms:created>
  <dcterms:modified xsi:type="dcterms:W3CDTF">2017-05-12T22:51:56Z</dcterms:modified>
</cp:coreProperties>
</file>