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7A8DCB-9019-475E-89C5-867AE21860F6}" v="11" dt="2023-08-16T18:57:39.4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0" d="100"/>
          <a:sy n="60" d="100"/>
        </p:scale>
        <p:origin x="1602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RRA, GERMAN ANDRES" userId="dd491fe6-2e45-432b-961b-2cc5fc088b78" providerId="ADAL" clId="{697A8DCB-9019-475E-89C5-867AE21860F6}"/>
    <pc:docChg chg="custSel modSld modMainMaster">
      <pc:chgData name="GUERRA, GERMAN ANDRES" userId="dd491fe6-2e45-432b-961b-2cc5fc088b78" providerId="ADAL" clId="{697A8DCB-9019-475E-89C5-867AE21860F6}" dt="2023-08-16T18:57:39.495" v="36"/>
      <pc:docMkLst>
        <pc:docMk/>
      </pc:docMkLst>
      <pc:sldChg chg="modSp mod">
        <pc:chgData name="GUERRA, GERMAN ANDRES" userId="dd491fe6-2e45-432b-961b-2cc5fc088b78" providerId="ADAL" clId="{697A8DCB-9019-475E-89C5-867AE21860F6}" dt="2023-08-16T13:34:29.720" v="5" actId="1076"/>
        <pc:sldMkLst>
          <pc:docMk/>
          <pc:sldMk cId="216971791" sldId="256"/>
        </pc:sldMkLst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59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60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61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65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66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9.720" v="5" actId="1076"/>
          <ac:spMkLst>
            <pc:docMk/>
            <pc:sldMk cId="216971791" sldId="256"/>
            <ac:spMk id="2967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68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69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70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71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72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73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75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76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77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78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79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80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81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82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83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84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85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86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87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88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89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91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92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93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94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95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96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97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98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2999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00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01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02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03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04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05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06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07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08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09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10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11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12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13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14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15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16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17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18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19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20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21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22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23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24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25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26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27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28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29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30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31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32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33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34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35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36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37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38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39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40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41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42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43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44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45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46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47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48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49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50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51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52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53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54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55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56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57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58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59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60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61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62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63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64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65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66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67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68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69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70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71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72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73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74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75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76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77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78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79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80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81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82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83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84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85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86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87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88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89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90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91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92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93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94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95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96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97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98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099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00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01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02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03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04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05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06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07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08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09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10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11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12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13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14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15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16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17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18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19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20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21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22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23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24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25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26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27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28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29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30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31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32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34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36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38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40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42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44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46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48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49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50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51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52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53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54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55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56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57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58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59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60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61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62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63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64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65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66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67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68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69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70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71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72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73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74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75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76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77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78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79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80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81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82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83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84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85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86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87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88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89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90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91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92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93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94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95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96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97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98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199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00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01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02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03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04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05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06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07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08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09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10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11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12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13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14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15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16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17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18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19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20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21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22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23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24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25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26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27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28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29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30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31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32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33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34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35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36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37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38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39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40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41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42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43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44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45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46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47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48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49" creationId="{00000000-0000-0000-0000-000000000000}"/>
          </ac:spMkLst>
        </pc:spChg>
        <pc:spChg chg="mod">
          <ac:chgData name="GUERRA, GERMAN ANDRES" userId="dd491fe6-2e45-432b-961b-2cc5fc088b78" providerId="ADAL" clId="{697A8DCB-9019-475E-89C5-867AE21860F6}" dt="2023-08-16T13:34:21.976" v="1" actId="14100"/>
          <ac:spMkLst>
            <pc:docMk/>
            <pc:sldMk cId="216971791" sldId="256"/>
            <ac:spMk id="3250" creationId="{00000000-0000-0000-0000-000000000000}"/>
          </ac:spMkLst>
        </pc:spChg>
        <pc:grpChg chg="mod">
          <ac:chgData name="GUERRA, GERMAN ANDRES" userId="dd491fe6-2e45-432b-961b-2cc5fc088b78" providerId="ADAL" clId="{697A8DCB-9019-475E-89C5-867AE21860F6}" dt="2023-08-16T13:34:21.976" v="1" actId="14100"/>
          <ac:grpSpMkLst>
            <pc:docMk/>
            <pc:sldMk cId="216971791" sldId="256"/>
            <ac:grpSpMk id="2958" creationId="{00000000-0000-0000-0000-000000000000}"/>
          </ac:grpSpMkLst>
        </pc:grpChg>
        <pc:grpChg chg="mod">
          <ac:chgData name="GUERRA, GERMAN ANDRES" userId="dd491fe6-2e45-432b-961b-2cc5fc088b78" providerId="ADAL" clId="{697A8DCB-9019-475E-89C5-867AE21860F6}" dt="2023-08-16T13:34:21.976" v="1" actId="14100"/>
          <ac:grpSpMkLst>
            <pc:docMk/>
            <pc:sldMk cId="216971791" sldId="256"/>
            <ac:grpSpMk id="2962" creationId="{00000000-0000-0000-0000-000000000000}"/>
          </ac:grpSpMkLst>
        </pc:grpChg>
        <pc:grpChg chg="mod">
          <ac:chgData name="GUERRA, GERMAN ANDRES" userId="dd491fe6-2e45-432b-961b-2cc5fc088b78" providerId="ADAL" clId="{697A8DCB-9019-475E-89C5-867AE21860F6}" dt="2023-08-16T13:34:21.976" v="1" actId="14100"/>
          <ac:grpSpMkLst>
            <pc:docMk/>
            <pc:sldMk cId="216971791" sldId="256"/>
            <ac:grpSpMk id="2963" creationId="{00000000-0000-0000-0000-000000000000}"/>
          </ac:grpSpMkLst>
        </pc:grpChg>
        <pc:grpChg chg="mod">
          <ac:chgData name="GUERRA, GERMAN ANDRES" userId="dd491fe6-2e45-432b-961b-2cc5fc088b78" providerId="ADAL" clId="{697A8DCB-9019-475E-89C5-867AE21860F6}" dt="2023-08-16T13:34:21.976" v="1" actId="14100"/>
          <ac:grpSpMkLst>
            <pc:docMk/>
            <pc:sldMk cId="216971791" sldId="256"/>
            <ac:grpSpMk id="2964" creationId="{00000000-0000-0000-0000-000000000000}"/>
          </ac:grpSpMkLst>
        </pc:grpChg>
        <pc:grpChg chg="mod">
          <ac:chgData name="GUERRA, GERMAN ANDRES" userId="dd491fe6-2e45-432b-961b-2cc5fc088b78" providerId="ADAL" clId="{697A8DCB-9019-475E-89C5-867AE21860F6}" dt="2023-08-16T13:34:21.976" v="1" actId="14100"/>
          <ac:grpSpMkLst>
            <pc:docMk/>
            <pc:sldMk cId="216971791" sldId="256"/>
            <ac:grpSpMk id="2974" creationId="{00000000-0000-0000-0000-000000000000}"/>
          </ac:grpSpMkLst>
        </pc:grpChg>
      </pc:sldChg>
      <pc:sldMasterChg chg="addSp modSp mod">
        <pc:chgData name="GUERRA, GERMAN ANDRES" userId="dd491fe6-2e45-432b-961b-2cc5fc088b78" providerId="ADAL" clId="{697A8DCB-9019-475E-89C5-867AE21860F6}" dt="2023-08-16T18:57:39.495" v="36"/>
        <pc:sldMasterMkLst>
          <pc:docMk/>
          <pc:sldMasterMk cId="1387871603" sldId="2147483648"/>
        </pc:sldMasterMkLst>
        <pc:spChg chg="add mod ord modVis">
          <ac:chgData name="GUERRA, GERMAN ANDRES" userId="dd491fe6-2e45-432b-961b-2cc5fc088b78" providerId="ADAL" clId="{697A8DCB-9019-475E-89C5-867AE21860F6}" dt="2023-08-16T18:57:39.495" v="36"/>
          <ac:spMkLst>
            <pc:docMk/>
            <pc:sldMasterMk cId="1387871603" sldId="2147483648"/>
            <ac:spMk id="7" creationId="{66B8BA48-6E2D-4AE6-9EDB-C3B5AE69BCB6}"/>
          </ac:spMkLst>
        </pc:sp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0F71-F4C1-4590-B242-F2C37DB6F526}" type="datetimeFigureOut">
              <a:rPr lang="es-AR" smtClean="0"/>
              <a:t>16/8/2023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360A-3705-4FF2-8B0B-8657B8CFDFE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3985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0F71-F4C1-4590-B242-F2C37DB6F526}" type="datetimeFigureOut">
              <a:rPr lang="es-AR" smtClean="0"/>
              <a:t>16/8/2023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360A-3705-4FF2-8B0B-8657B8CFDFE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66899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0F71-F4C1-4590-B242-F2C37DB6F526}" type="datetimeFigureOut">
              <a:rPr lang="es-AR" smtClean="0"/>
              <a:t>16/8/2023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360A-3705-4FF2-8B0B-8657B8CFDFE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428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0F71-F4C1-4590-B242-F2C37DB6F526}" type="datetimeFigureOut">
              <a:rPr lang="es-AR" smtClean="0"/>
              <a:t>16/8/2023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360A-3705-4FF2-8B0B-8657B8CFDFE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27502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0F71-F4C1-4590-B242-F2C37DB6F526}" type="datetimeFigureOut">
              <a:rPr lang="es-AR" smtClean="0"/>
              <a:t>16/8/2023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360A-3705-4FF2-8B0B-8657B8CFDFE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0220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0F71-F4C1-4590-B242-F2C37DB6F526}" type="datetimeFigureOut">
              <a:rPr lang="es-AR" smtClean="0"/>
              <a:t>16/8/2023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360A-3705-4FF2-8B0B-8657B8CFDFE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46728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0F71-F4C1-4590-B242-F2C37DB6F526}" type="datetimeFigureOut">
              <a:rPr lang="es-AR" smtClean="0"/>
              <a:t>16/8/2023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360A-3705-4FF2-8B0B-8657B8CFDFE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07594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0F71-F4C1-4590-B242-F2C37DB6F526}" type="datetimeFigureOut">
              <a:rPr lang="es-AR" smtClean="0"/>
              <a:t>16/8/2023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360A-3705-4FF2-8B0B-8657B8CFDFE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8805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0F71-F4C1-4590-B242-F2C37DB6F526}" type="datetimeFigureOut">
              <a:rPr lang="es-AR" smtClean="0"/>
              <a:t>16/8/2023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360A-3705-4FF2-8B0B-8657B8CFDFE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601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0F71-F4C1-4590-B242-F2C37DB6F526}" type="datetimeFigureOut">
              <a:rPr lang="es-AR" smtClean="0"/>
              <a:t>16/8/2023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360A-3705-4FF2-8B0B-8657B8CFDFE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48229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0F71-F4C1-4590-B242-F2C37DB6F526}" type="datetimeFigureOut">
              <a:rPr lang="es-AR" smtClean="0"/>
              <a:t>16/8/2023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360A-3705-4FF2-8B0B-8657B8CFDFE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43705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C0F71-F4C1-4590-B242-F2C37DB6F526}" type="datetimeFigureOut">
              <a:rPr lang="es-AR" smtClean="0"/>
              <a:t>16/8/2023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2360A-3705-4FF2-8B0B-8657B8CFDFE3}" type="slidenum">
              <a:rPr lang="es-AR" smtClean="0"/>
              <a:t>‹Nº›</a:t>
            </a:fld>
            <a:endParaRPr lang="es-AR"/>
          </a:p>
        </p:txBody>
      </p:sp>
      <p:sp>
        <p:nvSpPr>
          <p:cNvPr id="7" name="MSIPCMContentMarking" descr="{&quot;HashCode&quot;:-1625658971,&quot;Placement&quot;:&quot;Header&quot;,&quot;Top&quot;:0.0,&quot;Left&quot;:609.0028,&quot;SlideWidth&quot;:720,&quot;SlideHeight&quot;:540}">
            <a:extLst>
              <a:ext uri="{FF2B5EF4-FFF2-40B4-BE49-F238E27FC236}">
                <a16:creationId xmlns:a16="http://schemas.microsoft.com/office/drawing/2014/main" id="{66B8BA48-6E2D-4AE6-9EDB-C3B5AE69BCB6}"/>
              </a:ext>
            </a:extLst>
          </p:cNvPr>
          <p:cNvSpPr txBox="1"/>
          <p:nvPr userDrawn="1"/>
        </p:nvSpPr>
        <p:spPr>
          <a:xfrm>
            <a:off x="7734336" y="0"/>
            <a:ext cx="1409664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es-AR" sz="1000">
                <a:solidFill>
                  <a:srgbClr val="000000"/>
                </a:solidFill>
                <a:latin typeface="Calibri" panose="020F0502020204030204" pitchFamily="34" charset="0"/>
              </a:rPr>
              <a:t>Documento: Personal</a:t>
            </a:r>
          </a:p>
        </p:txBody>
      </p:sp>
    </p:spTree>
    <p:extLst>
      <p:ext uri="{BB962C8B-B14F-4D97-AF65-F5344CB8AC3E}">
        <p14:creationId xmlns:p14="http://schemas.microsoft.com/office/powerpoint/2010/main" val="1387871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58" name="Group 1969"/>
          <p:cNvGrpSpPr>
            <a:grpSpLocks noChangeAspect="1"/>
          </p:cNvGrpSpPr>
          <p:nvPr/>
        </p:nvGrpSpPr>
        <p:grpSpPr bwMode="auto">
          <a:xfrm>
            <a:off x="1259632" y="-327643"/>
            <a:ext cx="5635727" cy="7332365"/>
            <a:chOff x="1440" y="89"/>
            <a:chExt cx="3046" cy="3963"/>
          </a:xfrm>
          <a:solidFill>
            <a:schemeClr val="tx1">
              <a:alpha val="0"/>
            </a:schemeClr>
          </a:solidFill>
        </p:grpSpPr>
        <p:sp>
          <p:nvSpPr>
            <p:cNvPr id="2959" name="AutoShape 1968"/>
            <p:cNvSpPr>
              <a:spLocks noChangeAspect="1" noChangeArrowheads="1" noTextEdit="1"/>
            </p:cNvSpPr>
            <p:nvPr/>
          </p:nvSpPr>
          <p:spPr bwMode="auto">
            <a:xfrm>
              <a:off x="1440" y="272"/>
              <a:ext cx="2880" cy="37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2960" name="Rectangle 1970"/>
            <p:cNvSpPr>
              <a:spLocks noChangeArrowheads="1"/>
            </p:cNvSpPr>
            <p:nvPr/>
          </p:nvSpPr>
          <p:spPr bwMode="auto">
            <a:xfrm>
              <a:off x="1440" y="272"/>
              <a:ext cx="2880" cy="37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2961" name="Rectangle 1971"/>
            <p:cNvSpPr>
              <a:spLocks noChangeArrowheads="1"/>
            </p:cNvSpPr>
            <p:nvPr/>
          </p:nvSpPr>
          <p:spPr bwMode="auto">
            <a:xfrm>
              <a:off x="1440" y="272"/>
              <a:ext cx="2880" cy="3780"/>
            </a:xfrm>
            <a:prstGeom prst="rect">
              <a:avLst/>
            </a:prstGeom>
            <a:grpFill/>
            <a:ln w="9525" cap="flat">
              <a:solidFill>
                <a:srgbClr val="E4EEF7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grpSp>
          <p:nvGrpSpPr>
            <p:cNvPr id="2962" name="Group 1977"/>
            <p:cNvGrpSpPr>
              <a:grpSpLocks/>
            </p:cNvGrpSpPr>
            <p:nvPr/>
          </p:nvGrpSpPr>
          <p:grpSpPr bwMode="auto">
            <a:xfrm>
              <a:off x="1440" y="272"/>
              <a:ext cx="2874" cy="402"/>
              <a:chOff x="1440" y="272"/>
              <a:chExt cx="2874" cy="402"/>
            </a:xfrm>
            <a:grpFill/>
          </p:grpSpPr>
          <p:sp>
            <p:nvSpPr>
              <p:cNvPr id="3246" name="Rectangle 1972"/>
              <p:cNvSpPr>
                <a:spLocks noChangeArrowheads="1"/>
              </p:cNvSpPr>
              <p:nvPr/>
            </p:nvSpPr>
            <p:spPr bwMode="auto">
              <a:xfrm>
                <a:off x="1440" y="272"/>
                <a:ext cx="2874" cy="40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AR"/>
              </a:p>
            </p:txBody>
          </p:sp>
          <p:sp>
            <p:nvSpPr>
              <p:cNvPr id="3247" name="Rectangle 1973"/>
              <p:cNvSpPr>
                <a:spLocks noChangeArrowheads="1"/>
              </p:cNvSpPr>
              <p:nvPr/>
            </p:nvSpPr>
            <p:spPr bwMode="auto">
              <a:xfrm>
                <a:off x="1440" y="272"/>
                <a:ext cx="2874" cy="402"/>
              </a:xfrm>
              <a:prstGeom prst="rect">
                <a:avLst/>
              </a:prstGeom>
              <a:grpFill/>
              <a:ln w="9525" cap="flat">
                <a:solidFill>
                  <a:srgbClr val="E4EEF7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AR"/>
              </a:p>
            </p:txBody>
          </p:sp>
          <p:sp>
            <p:nvSpPr>
              <p:cNvPr id="3248" name="Rectangle 1974"/>
              <p:cNvSpPr>
                <a:spLocks noChangeArrowheads="1"/>
              </p:cNvSpPr>
              <p:nvPr/>
            </p:nvSpPr>
            <p:spPr bwMode="auto">
              <a:xfrm>
                <a:off x="2769" y="337"/>
                <a:ext cx="257" cy="11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icrosoft Sans Serif" pitchFamily="34" charset="0"/>
                    <a:cs typeface="Arial" pitchFamily="34" charset="0"/>
                  </a:rPr>
                  <a:t>G895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49" name="Rectangle 1975"/>
              <p:cNvSpPr>
                <a:spLocks noChangeArrowheads="1"/>
              </p:cNvSpPr>
              <p:nvPr/>
            </p:nvSpPr>
            <p:spPr bwMode="auto">
              <a:xfrm>
                <a:off x="2793" y="473"/>
                <a:ext cx="210" cy="9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000080"/>
                    </a:solidFill>
                    <a:effectLst/>
                    <a:latin typeface="Microsoft Sans Serif" pitchFamily="34" charset="0"/>
                    <a:cs typeface="Arial" pitchFamily="34" charset="0"/>
                  </a:rPr>
                  <a:t>K / TH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50" name="Rectangle 1976"/>
              <p:cNvSpPr>
                <a:spLocks noChangeArrowheads="1"/>
              </p:cNvSpPr>
              <p:nvPr/>
            </p:nvSpPr>
            <p:spPr bwMode="auto">
              <a:xfrm>
                <a:off x="2614" y="568"/>
                <a:ext cx="521" cy="7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icrosoft Sans Serif" pitchFamily="34" charset="0"/>
                    <a:cs typeface="Arial" pitchFamily="34" charset="0"/>
                  </a:rPr>
                  <a:t>Active Zone : 7  CIVc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963" name="Group 2249"/>
            <p:cNvGrpSpPr>
              <a:grpSpLocks/>
            </p:cNvGrpSpPr>
            <p:nvPr/>
          </p:nvGrpSpPr>
          <p:grpSpPr bwMode="auto">
            <a:xfrm>
              <a:off x="1440" y="668"/>
              <a:ext cx="2874" cy="2886"/>
              <a:chOff x="1440" y="668"/>
              <a:chExt cx="2874" cy="2886"/>
            </a:xfrm>
            <a:grpFill/>
          </p:grpSpPr>
          <p:grpSp>
            <p:nvGrpSpPr>
              <p:cNvPr id="2974" name="Group 2178"/>
              <p:cNvGrpSpPr>
                <a:grpSpLocks/>
              </p:cNvGrpSpPr>
              <p:nvPr/>
            </p:nvGrpSpPr>
            <p:grpSpPr bwMode="auto">
              <a:xfrm>
                <a:off x="1440" y="668"/>
                <a:ext cx="2874" cy="2886"/>
                <a:chOff x="1440" y="668"/>
                <a:chExt cx="2874" cy="2886"/>
              </a:xfrm>
              <a:grpFill/>
            </p:grpSpPr>
            <p:sp>
              <p:nvSpPr>
                <p:cNvPr id="3046" name="Rectangle 1978"/>
                <p:cNvSpPr>
                  <a:spLocks noChangeArrowheads="1"/>
                </p:cNvSpPr>
                <p:nvPr/>
              </p:nvSpPr>
              <p:spPr bwMode="auto">
                <a:xfrm>
                  <a:off x="1440" y="680"/>
                  <a:ext cx="2874" cy="2874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047" name="Rectangle 1979"/>
                <p:cNvSpPr>
                  <a:spLocks noChangeArrowheads="1"/>
                </p:cNvSpPr>
                <p:nvPr/>
              </p:nvSpPr>
              <p:spPr bwMode="auto">
                <a:xfrm>
                  <a:off x="1440" y="680"/>
                  <a:ext cx="2874" cy="2874"/>
                </a:xfrm>
                <a:prstGeom prst="rect">
                  <a:avLst/>
                </a:prstGeom>
                <a:grpFill/>
                <a:ln w="9525" cap="flat">
                  <a:solidFill>
                    <a:srgbClr val="E4EEF7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048" name="Rectangle 1980"/>
                <p:cNvSpPr>
                  <a:spLocks noChangeArrowheads="1"/>
                </p:cNvSpPr>
                <p:nvPr/>
              </p:nvSpPr>
              <p:spPr bwMode="auto">
                <a:xfrm>
                  <a:off x="1721" y="710"/>
                  <a:ext cx="2473" cy="2665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049" name="Rectangle 1981"/>
                <p:cNvSpPr>
                  <a:spLocks noChangeArrowheads="1"/>
                </p:cNvSpPr>
                <p:nvPr/>
              </p:nvSpPr>
              <p:spPr bwMode="auto">
                <a:xfrm>
                  <a:off x="1721" y="710"/>
                  <a:ext cx="2473" cy="2665"/>
                </a:xfrm>
                <a:prstGeom prst="rect">
                  <a:avLst/>
                </a:prstGeom>
                <a:grpFill/>
                <a:ln w="9525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050" name="Line 1982"/>
                <p:cNvSpPr>
                  <a:spLocks noChangeShapeType="1"/>
                </p:cNvSpPr>
                <p:nvPr/>
              </p:nvSpPr>
              <p:spPr bwMode="auto">
                <a:xfrm flipV="1">
                  <a:off x="1721" y="710"/>
                  <a:ext cx="0" cy="2665"/>
                </a:xfrm>
                <a:prstGeom prst="line">
                  <a:avLst/>
                </a:prstGeom>
                <a:grpFill/>
                <a:ln w="9525" cap="flat">
                  <a:solidFill>
                    <a:srgbClr val="C0C0C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051" name="Rectangle 1983"/>
                <p:cNvSpPr>
                  <a:spLocks noChangeArrowheads="1"/>
                </p:cNvSpPr>
                <p:nvPr/>
              </p:nvSpPr>
              <p:spPr bwMode="auto">
                <a:xfrm>
                  <a:off x="1709" y="3386"/>
                  <a:ext cx="66" cy="9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8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0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52" name="Line 1984"/>
                <p:cNvSpPr>
                  <a:spLocks noChangeShapeType="1"/>
                </p:cNvSpPr>
                <p:nvPr/>
              </p:nvSpPr>
              <p:spPr bwMode="auto">
                <a:xfrm flipV="1">
                  <a:off x="2218" y="710"/>
                  <a:ext cx="0" cy="2665"/>
                </a:xfrm>
                <a:prstGeom prst="line">
                  <a:avLst/>
                </a:prstGeom>
                <a:grpFill/>
                <a:ln w="9525" cap="flat">
                  <a:solidFill>
                    <a:srgbClr val="C0C0C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053" name="Rectangle 1985"/>
                <p:cNvSpPr>
                  <a:spLocks noChangeArrowheads="1"/>
                </p:cNvSpPr>
                <p:nvPr/>
              </p:nvSpPr>
              <p:spPr bwMode="auto">
                <a:xfrm>
                  <a:off x="2176" y="3386"/>
                  <a:ext cx="120" cy="9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8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1,2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54" name="Line 1986"/>
                <p:cNvSpPr>
                  <a:spLocks noChangeShapeType="1"/>
                </p:cNvSpPr>
                <p:nvPr/>
              </p:nvSpPr>
              <p:spPr bwMode="auto">
                <a:xfrm flipV="1">
                  <a:off x="2709" y="710"/>
                  <a:ext cx="0" cy="2665"/>
                </a:xfrm>
                <a:prstGeom prst="line">
                  <a:avLst/>
                </a:prstGeom>
                <a:grpFill/>
                <a:ln w="9525" cap="flat">
                  <a:solidFill>
                    <a:srgbClr val="C0C0C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055" name="Rectangle 1987"/>
                <p:cNvSpPr>
                  <a:spLocks noChangeArrowheads="1"/>
                </p:cNvSpPr>
                <p:nvPr/>
              </p:nvSpPr>
              <p:spPr bwMode="auto">
                <a:xfrm>
                  <a:off x="2667" y="3386"/>
                  <a:ext cx="120" cy="9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8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2,4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56" name="Line 1988"/>
                <p:cNvSpPr>
                  <a:spLocks noChangeShapeType="1"/>
                </p:cNvSpPr>
                <p:nvPr/>
              </p:nvSpPr>
              <p:spPr bwMode="auto">
                <a:xfrm flipV="1">
                  <a:off x="3206" y="710"/>
                  <a:ext cx="0" cy="2665"/>
                </a:xfrm>
                <a:prstGeom prst="line">
                  <a:avLst/>
                </a:prstGeom>
                <a:grpFill/>
                <a:ln w="9525" cap="flat">
                  <a:solidFill>
                    <a:srgbClr val="C0C0C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057" name="Rectangle 1989"/>
                <p:cNvSpPr>
                  <a:spLocks noChangeArrowheads="1"/>
                </p:cNvSpPr>
                <p:nvPr/>
              </p:nvSpPr>
              <p:spPr bwMode="auto">
                <a:xfrm>
                  <a:off x="3164" y="3386"/>
                  <a:ext cx="120" cy="9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8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3,6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58" name="Line 1990"/>
                <p:cNvSpPr>
                  <a:spLocks noChangeShapeType="1"/>
                </p:cNvSpPr>
                <p:nvPr/>
              </p:nvSpPr>
              <p:spPr bwMode="auto">
                <a:xfrm flipV="1">
                  <a:off x="3697" y="710"/>
                  <a:ext cx="0" cy="2665"/>
                </a:xfrm>
                <a:prstGeom prst="line">
                  <a:avLst/>
                </a:prstGeom>
                <a:grpFill/>
                <a:ln w="9525" cap="flat">
                  <a:solidFill>
                    <a:srgbClr val="C0C0C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059" name="Rectangle 1991"/>
                <p:cNvSpPr>
                  <a:spLocks noChangeArrowheads="1"/>
                </p:cNvSpPr>
                <p:nvPr/>
              </p:nvSpPr>
              <p:spPr bwMode="auto">
                <a:xfrm>
                  <a:off x="3655" y="3386"/>
                  <a:ext cx="120" cy="9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8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4,8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60" name="Line 1992"/>
                <p:cNvSpPr>
                  <a:spLocks noChangeShapeType="1"/>
                </p:cNvSpPr>
                <p:nvPr/>
              </p:nvSpPr>
              <p:spPr bwMode="auto">
                <a:xfrm flipV="1">
                  <a:off x="4194" y="710"/>
                  <a:ext cx="0" cy="2665"/>
                </a:xfrm>
                <a:prstGeom prst="line">
                  <a:avLst/>
                </a:prstGeom>
                <a:grpFill/>
                <a:ln w="9525" cap="flat">
                  <a:solidFill>
                    <a:srgbClr val="C0C0C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061" name="Rectangle 1993"/>
                <p:cNvSpPr>
                  <a:spLocks noChangeArrowheads="1"/>
                </p:cNvSpPr>
                <p:nvPr/>
              </p:nvSpPr>
              <p:spPr bwMode="auto">
                <a:xfrm>
                  <a:off x="4182" y="3386"/>
                  <a:ext cx="66" cy="9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8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6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62" name="Rectangle 1994"/>
                <p:cNvSpPr>
                  <a:spLocks noChangeArrowheads="1"/>
                </p:cNvSpPr>
                <p:nvPr/>
              </p:nvSpPr>
              <p:spPr bwMode="auto">
                <a:xfrm>
                  <a:off x="2877" y="3464"/>
                  <a:ext cx="198" cy="9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800" b="0" i="0" u="none" strike="noStrike" cap="none" normalizeH="0" baseline="0">
                      <a:ln>
                        <a:noFill/>
                      </a:ln>
                      <a:solidFill>
                        <a:srgbClr val="000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K - %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63" name="Line 1995"/>
                <p:cNvSpPr>
                  <a:spLocks noChangeShapeType="1"/>
                </p:cNvSpPr>
                <p:nvPr/>
              </p:nvSpPr>
              <p:spPr bwMode="auto">
                <a:xfrm>
                  <a:off x="1721" y="3375"/>
                  <a:ext cx="2473" cy="0"/>
                </a:xfrm>
                <a:prstGeom prst="line">
                  <a:avLst/>
                </a:prstGeom>
                <a:grpFill/>
                <a:ln w="9525" cap="flat">
                  <a:solidFill>
                    <a:srgbClr val="C0C0C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064" name="Rectangle 1996"/>
                <p:cNvSpPr>
                  <a:spLocks noChangeArrowheads="1"/>
                </p:cNvSpPr>
                <p:nvPr/>
              </p:nvSpPr>
              <p:spPr bwMode="auto">
                <a:xfrm>
                  <a:off x="1656" y="3332"/>
                  <a:ext cx="66" cy="9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8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0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65" name="Line 1997"/>
                <p:cNvSpPr>
                  <a:spLocks noChangeShapeType="1"/>
                </p:cNvSpPr>
                <p:nvPr/>
              </p:nvSpPr>
              <p:spPr bwMode="auto">
                <a:xfrm>
                  <a:off x="1721" y="2842"/>
                  <a:ext cx="2473" cy="0"/>
                </a:xfrm>
                <a:prstGeom prst="line">
                  <a:avLst/>
                </a:prstGeom>
                <a:grpFill/>
                <a:ln w="9525" cap="flat">
                  <a:solidFill>
                    <a:srgbClr val="C0C0C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066" name="Rectangle 1998"/>
                <p:cNvSpPr>
                  <a:spLocks noChangeArrowheads="1"/>
                </p:cNvSpPr>
                <p:nvPr/>
              </p:nvSpPr>
              <p:spPr bwMode="auto">
                <a:xfrm>
                  <a:off x="1656" y="2800"/>
                  <a:ext cx="66" cy="9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8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5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67" name="Line 1999"/>
                <p:cNvSpPr>
                  <a:spLocks noChangeShapeType="1"/>
                </p:cNvSpPr>
                <p:nvPr/>
              </p:nvSpPr>
              <p:spPr bwMode="auto">
                <a:xfrm>
                  <a:off x="1721" y="2309"/>
                  <a:ext cx="2473" cy="0"/>
                </a:xfrm>
                <a:prstGeom prst="line">
                  <a:avLst/>
                </a:prstGeom>
                <a:grpFill/>
                <a:ln w="9525" cap="flat">
                  <a:solidFill>
                    <a:srgbClr val="C0C0C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068" name="Rectangle 2000"/>
                <p:cNvSpPr>
                  <a:spLocks noChangeArrowheads="1"/>
                </p:cNvSpPr>
                <p:nvPr/>
              </p:nvSpPr>
              <p:spPr bwMode="auto">
                <a:xfrm>
                  <a:off x="1620" y="2267"/>
                  <a:ext cx="102" cy="9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8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10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69" name="Line 2001"/>
                <p:cNvSpPr>
                  <a:spLocks noChangeShapeType="1"/>
                </p:cNvSpPr>
                <p:nvPr/>
              </p:nvSpPr>
              <p:spPr bwMode="auto">
                <a:xfrm>
                  <a:off x="1721" y="1776"/>
                  <a:ext cx="2473" cy="0"/>
                </a:xfrm>
                <a:prstGeom prst="line">
                  <a:avLst/>
                </a:prstGeom>
                <a:grpFill/>
                <a:ln w="9525" cap="flat">
                  <a:solidFill>
                    <a:srgbClr val="C0C0C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070" name="Rectangle 2002"/>
                <p:cNvSpPr>
                  <a:spLocks noChangeArrowheads="1"/>
                </p:cNvSpPr>
                <p:nvPr/>
              </p:nvSpPr>
              <p:spPr bwMode="auto">
                <a:xfrm>
                  <a:off x="1620" y="1734"/>
                  <a:ext cx="102" cy="9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8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15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71" name="Line 2003"/>
                <p:cNvSpPr>
                  <a:spLocks noChangeShapeType="1"/>
                </p:cNvSpPr>
                <p:nvPr/>
              </p:nvSpPr>
              <p:spPr bwMode="auto">
                <a:xfrm>
                  <a:off x="1721" y="1243"/>
                  <a:ext cx="2473" cy="0"/>
                </a:xfrm>
                <a:prstGeom prst="line">
                  <a:avLst/>
                </a:prstGeom>
                <a:grpFill/>
                <a:ln w="9525" cap="flat">
                  <a:solidFill>
                    <a:srgbClr val="C0C0C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072" name="Rectangle 2004"/>
                <p:cNvSpPr>
                  <a:spLocks noChangeArrowheads="1"/>
                </p:cNvSpPr>
                <p:nvPr/>
              </p:nvSpPr>
              <p:spPr bwMode="auto">
                <a:xfrm>
                  <a:off x="1620" y="1201"/>
                  <a:ext cx="102" cy="9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8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20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73" name="Line 2005"/>
                <p:cNvSpPr>
                  <a:spLocks noChangeShapeType="1"/>
                </p:cNvSpPr>
                <p:nvPr/>
              </p:nvSpPr>
              <p:spPr bwMode="auto">
                <a:xfrm>
                  <a:off x="1721" y="710"/>
                  <a:ext cx="2473" cy="0"/>
                </a:xfrm>
                <a:prstGeom prst="line">
                  <a:avLst/>
                </a:prstGeom>
                <a:grpFill/>
                <a:ln w="9525" cap="flat">
                  <a:solidFill>
                    <a:srgbClr val="C0C0C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074" name="Rectangle 2006"/>
                <p:cNvSpPr>
                  <a:spLocks noChangeArrowheads="1"/>
                </p:cNvSpPr>
                <p:nvPr/>
              </p:nvSpPr>
              <p:spPr bwMode="auto">
                <a:xfrm>
                  <a:off x="1620" y="668"/>
                  <a:ext cx="102" cy="9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8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25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75" name="Rectangle 2007"/>
                <p:cNvSpPr>
                  <a:spLocks noChangeArrowheads="1"/>
                </p:cNvSpPr>
                <p:nvPr/>
              </p:nvSpPr>
              <p:spPr bwMode="auto">
                <a:xfrm rot="16200000">
                  <a:off x="1479" y="2084"/>
                  <a:ext cx="72" cy="9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800" b="0" i="0" u="none" strike="noStrike" cap="none" normalizeH="0" baseline="0">
                      <a:ln>
                        <a:noFill/>
                      </a:ln>
                      <a:solidFill>
                        <a:srgbClr val="000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T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76" name="Rectangle 2008"/>
                <p:cNvSpPr>
                  <a:spLocks noChangeArrowheads="1"/>
                </p:cNvSpPr>
                <p:nvPr/>
              </p:nvSpPr>
              <p:spPr bwMode="auto">
                <a:xfrm rot="16200000">
                  <a:off x="1476" y="2045"/>
                  <a:ext cx="78" cy="9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800" b="0" i="0" u="none" strike="noStrike" cap="none" normalizeH="0" baseline="0">
                      <a:ln>
                        <a:noFill/>
                      </a:ln>
                      <a:solidFill>
                        <a:srgbClr val="000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H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77" name="Rectangle 2009"/>
                <p:cNvSpPr>
                  <a:spLocks noChangeArrowheads="1"/>
                </p:cNvSpPr>
                <p:nvPr/>
              </p:nvSpPr>
              <p:spPr bwMode="auto">
                <a:xfrm rot="16200000">
                  <a:off x="1488" y="2015"/>
                  <a:ext cx="54" cy="9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800" b="0" i="0" u="none" strike="noStrike" cap="none" normalizeH="0" baseline="0">
                      <a:ln>
                        <a:noFill/>
                      </a:ln>
                      <a:solidFill>
                        <a:srgbClr val="000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 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78" name="Rectangle 2010"/>
                <p:cNvSpPr>
                  <a:spLocks noChangeArrowheads="1"/>
                </p:cNvSpPr>
                <p:nvPr/>
              </p:nvSpPr>
              <p:spPr bwMode="auto">
                <a:xfrm rot="16200000">
                  <a:off x="1488" y="1997"/>
                  <a:ext cx="54" cy="9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800" b="0" i="0" u="none" strike="noStrike" cap="none" normalizeH="0" baseline="0">
                      <a:ln>
                        <a:noFill/>
                      </a:ln>
                      <a:solidFill>
                        <a:srgbClr val="000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-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79" name="Rectangle 2011"/>
                <p:cNvSpPr>
                  <a:spLocks noChangeArrowheads="1"/>
                </p:cNvSpPr>
                <p:nvPr/>
              </p:nvSpPr>
              <p:spPr bwMode="auto">
                <a:xfrm rot="16200000">
                  <a:off x="1488" y="1973"/>
                  <a:ext cx="54" cy="9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800" b="0" i="0" u="none" strike="noStrike" cap="none" normalizeH="0" baseline="0">
                      <a:ln>
                        <a:noFill/>
                      </a:ln>
                      <a:solidFill>
                        <a:srgbClr val="000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 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80" name="Rectangle 2012"/>
                <p:cNvSpPr>
                  <a:spLocks noChangeArrowheads="1"/>
                </p:cNvSpPr>
                <p:nvPr/>
              </p:nvSpPr>
              <p:spPr bwMode="auto">
                <a:xfrm rot="16200000">
                  <a:off x="1482" y="1949"/>
                  <a:ext cx="66" cy="9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800" b="0" i="0" u="none" strike="noStrike" cap="none" normalizeH="0" baseline="0">
                      <a:ln>
                        <a:noFill/>
                      </a:ln>
                      <a:solidFill>
                        <a:srgbClr val="000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P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81" name="Rectangle 2013"/>
                <p:cNvSpPr>
                  <a:spLocks noChangeArrowheads="1"/>
                </p:cNvSpPr>
                <p:nvPr/>
              </p:nvSpPr>
              <p:spPr bwMode="auto">
                <a:xfrm rot="16200000">
                  <a:off x="1482" y="1913"/>
                  <a:ext cx="66" cy="9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800" b="0" i="0" u="none" strike="noStrike" cap="none" normalizeH="0" baseline="0">
                      <a:ln>
                        <a:noFill/>
                      </a:ln>
                      <a:solidFill>
                        <a:srgbClr val="000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P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82" name="Rectangle 2014"/>
                <p:cNvSpPr>
                  <a:spLocks noChangeArrowheads="1"/>
                </p:cNvSpPr>
                <p:nvPr/>
              </p:nvSpPr>
              <p:spPr bwMode="auto">
                <a:xfrm rot="16200000">
                  <a:off x="1473" y="1868"/>
                  <a:ext cx="84" cy="9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800" b="0" i="0" u="none" strike="noStrike" cap="none" normalizeH="0" baseline="0">
                      <a:ln>
                        <a:noFill/>
                      </a:ln>
                      <a:solidFill>
                        <a:srgbClr val="000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M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83" name="Line 2015"/>
                <p:cNvSpPr>
                  <a:spLocks noChangeShapeType="1"/>
                </p:cNvSpPr>
                <p:nvPr/>
              </p:nvSpPr>
              <p:spPr bwMode="auto">
                <a:xfrm flipV="1">
                  <a:off x="1721" y="1177"/>
                  <a:ext cx="312" cy="2198"/>
                </a:xfrm>
                <a:prstGeom prst="line">
                  <a:avLst/>
                </a:prstGeom>
                <a:grpFill/>
                <a:ln w="9525" cap="flat">
                  <a:solidFill>
                    <a:srgbClr val="008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084" name="Line 2016"/>
                <p:cNvSpPr>
                  <a:spLocks noChangeShapeType="1"/>
                </p:cNvSpPr>
                <p:nvPr/>
              </p:nvSpPr>
              <p:spPr bwMode="auto">
                <a:xfrm flipH="1">
                  <a:off x="1721" y="1177"/>
                  <a:ext cx="312" cy="0"/>
                </a:xfrm>
                <a:prstGeom prst="line">
                  <a:avLst/>
                </a:prstGeom>
                <a:grpFill/>
                <a:ln w="9525" cap="flat">
                  <a:solidFill>
                    <a:srgbClr val="008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085" name="Line 2017"/>
                <p:cNvSpPr>
                  <a:spLocks noChangeShapeType="1"/>
                </p:cNvSpPr>
                <p:nvPr/>
              </p:nvSpPr>
              <p:spPr bwMode="auto">
                <a:xfrm>
                  <a:off x="1721" y="1177"/>
                  <a:ext cx="0" cy="2198"/>
                </a:xfrm>
                <a:prstGeom prst="line">
                  <a:avLst/>
                </a:prstGeom>
                <a:grpFill/>
                <a:ln w="9525" cap="flat">
                  <a:solidFill>
                    <a:srgbClr val="008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086" name="Line 2018"/>
                <p:cNvSpPr>
                  <a:spLocks noChangeShapeType="1"/>
                </p:cNvSpPr>
                <p:nvPr/>
              </p:nvSpPr>
              <p:spPr bwMode="auto">
                <a:xfrm flipV="1">
                  <a:off x="1721" y="2428"/>
                  <a:ext cx="294" cy="947"/>
                </a:xfrm>
                <a:prstGeom prst="line">
                  <a:avLst/>
                </a:prstGeom>
                <a:grpFill/>
                <a:ln w="9525" cap="flat">
                  <a:solidFill>
                    <a:srgbClr val="808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087" name="Line 2019"/>
                <p:cNvSpPr>
                  <a:spLocks noChangeShapeType="1"/>
                </p:cNvSpPr>
                <p:nvPr/>
              </p:nvSpPr>
              <p:spPr bwMode="auto">
                <a:xfrm flipH="1" flipV="1">
                  <a:off x="1991" y="2404"/>
                  <a:ext cx="24" cy="24"/>
                </a:xfrm>
                <a:prstGeom prst="line">
                  <a:avLst/>
                </a:prstGeom>
                <a:grpFill/>
                <a:ln w="9525" cap="flat">
                  <a:solidFill>
                    <a:srgbClr val="808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088" name="Line 2020"/>
                <p:cNvSpPr>
                  <a:spLocks noChangeShapeType="1"/>
                </p:cNvSpPr>
                <p:nvPr/>
              </p:nvSpPr>
              <p:spPr bwMode="auto">
                <a:xfrm flipV="1">
                  <a:off x="1991" y="2261"/>
                  <a:ext cx="12" cy="143"/>
                </a:xfrm>
                <a:prstGeom prst="line">
                  <a:avLst/>
                </a:prstGeom>
                <a:grpFill/>
                <a:ln w="9525" cap="flat">
                  <a:solidFill>
                    <a:srgbClr val="808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089" name="Line 2021"/>
                <p:cNvSpPr>
                  <a:spLocks noChangeShapeType="1"/>
                </p:cNvSpPr>
                <p:nvPr/>
              </p:nvSpPr>
              <p:spPr bwMode="auto">
                <a:xfrm flipH="1" flipV="1">
                  <a:off x="1979" y="2177"/>
                  <a:ext cx="24" cy="84"/>
                </a:xfrm>
                <a:prstGeom prst="line">
                  <a:avLst/>
                </a:prstGeom>
                <a:grpFill/>
                <a:ln w="9525" cap="flat">
                  <a:solidFill>
                    <a:srgbClr val="808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090" name="Line 2022"/>
                <p:cNvSpPr>
                  <a:spLocks noChangeShapeType="1"/>
                </p:cNvSpPr>
                <p:nvPr/>
              </p:nvSpPr>
              <p:spPr bwMode="auto">
                <a:xfrm flipV="1">
                  <a:off x="1979" y="2045"/>
                  <a:ext cx="12" cy="132"/>
                </a:xfrm>
                <a:prstGeom prst="line">
                  <a:avLst/>
                </a:prstGeom>
                <a:grpFill/>
                <a:ln w="9525" cap="flat">
                  <a:solidFill>
                    <a:srgbClr val="808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091" name="Line 2023"/>
                <p:cNvSpPr>
                  <a:spLocks noChangeShapeType="1"/>
                </p:cNvSpPr>
                <p:nvPr/>
              </p:nvSpPr>
              <p:spPr bwMode="auto">
                <a:xfrm flipH="1" flipV="1">
                  <a:off x="1961" y="1997"/>
                  <a:ext cx="30" cy="48"/>
                </a:xfrm>
                <a:prstGeom prst="line">
                  <a:avLst/>
                </a:prstGeom>
                <a:grpFill/>
                <a:ln w="9525" cap="flat">
                  <a:solidFill>
                    <a:srgbClr val="808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092" name="Line 2024"/>
                <p:cNvSpPr>
                  <a:spLocks noChangeShapeType="1"/>
                </p:cNvSpPr>
                <p:nvPr/>
              </p:nvSpPr>
              <p:spPr bwMode="auto">
                <a:xfrm flipV="1">
                  <a:off x="1961" y="1866"/>
                  <a:ext cx="48" cy="131"/>
                </a:xfrm>
                <a:prstGeom prst="line">
                  <a:avLst/>
                </a:prstGeom>
                <a:grpFill/>
                <a:ln w="9525" cap="flat">
                  <a:solidFill>
                    <a:srgbClr val="808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093" name="Line 2025"/>
                <p:cNvSpPr>
                  <a:spLocks noChangeShapeType="1"/>
                </p:cNvSpPr>
                <p:nvPr/>
              </p:nvSpPr>
              <p:spPr bwMode="auto">
                <a:xfrm flipH="1" flipV="1">
                  <a:off x="1985" y="1824"/>
                  <a:ext cx="24" cy="42"/>
                </a:xfrm>
                <a:prstGeom prst="line">
                  <a:avLst/>
                </a:prstGeom>
                <a:grpFill/>
                <a:ln w="9525" cap="flat">
                  <a:solidFill>
                    <a:srgbClr val="808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094" name="Line 2026"/>
                <p:cNvSpPr>
                  <a:spLocks noChangeShapeType="1"/>
                </p:cNvSpPr>
                <p:nvPr/>
              </p:nvSpPr>
              <p:spPr bwMode="auto">
                <a:xfrm flipV="1">
                  <a:off x="1985" y="1740"/>
                  <a:ext cx="18" cy="84"/>
                </a:xfrm>
                <a:prstGeom prst="line">
                  <a:avLst/>
                </a:prstGeom>
                <a:grpFill/>
                <a:ln w="9525" cap="flat">
                  <a:solidFill>
                    <a:srgbClr val="808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095" name="Line 2027"/>
                <p:cNvSpPr>
                  <a:spLocks noChangeShapeType="1"/>
                </p:cNvSpPr>
                <p:nvPr/>
              </p:nvSpPr>
              <p:spPr bwMode="auto">
                <a:xfrm flipH="1" flipV="1">
                  <a:off x="1967" y="1674"/>
                  <a:ext cx="36" cy="66"/>
                </a:xfrm>
                <a:prstGeom prst="line">
                  <a:avLst/>
                </a:prstGeom>
                <a:grpFill/>
                <a:ln w="9525" cap="flat">
                  <a:solidFill>
                    <a:srgbClr val="808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096" name="Line 2028"/>
                <p:cNvSpPr>
                  <a:spLocks noChangeShapeType="1"/>
                </p:cNvSpPr>
                <p:nvPr/>
              </p:nvSpPr>
              <p:spPr bwMode="auto">
                <a:xfrm flipH="1">
                  <a:off x="1721" y="1674"/>
                  <a:ext cx="246" cy="1701"/>
                </a:xfrm>
                <a:prstGeom prst="line">
                  <a:avLst/>
                </a:prstGeom>
                <a:grpFill/>
                <a:ln w="9525" cap="flat">
                  <a:solidFill>
                    <a:srgbClr val="808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097" name="Line 2029"/>
                <p:cNvSpPr>
                  <a:spLocks noChangeShapeType="1"/>
                </p:cNvSpPr>
                <p:nvPr/>
              </p:nvSpPr>
              <p:spPr bwMode="auto">
                <a:xfrm flipV="1">
                  <a:off x="1721" y="2782"/>
                  <a:ext cx="689" cy="593"/>
                </a:xfrm>
                <a:prstGeom prst="line">
                  <a:avLst/>
                </a:prstGeom>
                <a:grpFill/>
                <a:ln w="9525" cap="flat">
                  <a:solidFill>
                    <a:srgbClr val="00FF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098" name="Line 2030"/>
                <p:cNvSpPr>
                  <a:spLocks noChangeShapeType="1"/>
                </p:cNvSpPr>
                <p:nvPr/>
              </p:nvSpPr>
              <p:spPr bwMode="auto">
                <a:xfrm flipV="1">
                  <a:off x="2410" y="2536"/>
                  <a:ext cx="42" cy="246"/>
                </a:xfrm>
                <a:prstGeom prst="line">
                  <a:avLst/>
                </a:prstGeom>
                <a:grpFill/>
                <a:ln w="9525" cap="flat">
                  <a:solidFill>
                    <a:srgbClr val="00FF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099" name="Line 2031"/>
                <p:cNvSpPr>
                  <a:spLocks noChangeShapeType="1"/>
                </p:cNvSpPr>
                <p:nvPr/>
              </p:nvSpPr>
              <p:spPr bwMode="auto">
                <a:xfrm flipH="1" flipV="1">
                  <a:off x="2404" y="2506"/>
                  <a:ext cx="48" cy="30"/>
                </a:xfrm>
                <a:prstGeom prst="line">
                  <a:avLst/>
                </a:prstGeom>
                <a:grpFill/>
                <a:ln w="9525" cap="flat">
                  <a:solidFill>
                    <a:srgbClr val="00FF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00" name="Line 2032"/>
                <p:cNvSpPr>
                  <a:spLocks noChangeShapeType="1"/>
                </p:cNvSpPr>
                <p:nvPr/>
              </p:nvSpPr>
              <p:spPr bwMode="auto">
                <a:xfrm flipV="1">
                  <a:off x="2404" y="2416"/>
                  <a:ext cx="12" cy="90"/>
                </a:xfrm>
                <a:prstGeom prst="line">
                  <a:avLst/>
                </a:prstGeom>
                <a:grpFill/>
                <a:ln w="9525" cap="flat">
                  <a:solidFill>
                    <a:srgbClr val="00FF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01" name="Line 2033"/>
                <p:cNvSpPr>
                  <a:spLocks noChangeShapeType="1"/>
                </p:cNvSpPr>
                <p:nvPr/>
              </p:nvSpPr>
              <p:spPr bwMode="auto">
                <a:xfrm flipH="1" flipV="1">
                  <a:off x="2374" y="2398"/>
                  <a:ext cx="42" cy="18"/>
                </a:xfrm>
                <a:prstGeom prst="line">
                  <a:avLst/>
                </a:prstGeom>
                <a:grpFill/>
                <a:ln w="9525" cap="flat">
                  <a:solidFill>
                    <a:srgbClr val="00FF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02" name="Line 2034"/>
                <p:cNvSpPr>
                  <a:spLocks noChangeShapeType="1"/>
                </p:cNvSpPr>
                <p:nvPr/>
              </p:nvSpPr>
              <p:spPr bwMode="auto">
                <a:xfrm flipV="1">
                  <a:off x="2374" y="2075"/>
                  <a:ext cx="102" cy="323"/>
                </a:xfrm>
                <a:prstGeom prst="line">
                  <a:avLst/>
                </a:prstGeom>
                <a:grpFill/>
                <a:ln w="9525" cap="flat">
                  <a:solidFill>
                    <a:srgbClr val="00FF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03" name="Line 2035"/>
                <p:cNvSpPr>
                  <a:spLocks noChangeShapeType="1"/>
                </p:cNvSpPr>
                <p:nvPr/>
              </p:nvSpPr>
              <p:spPr bwMode="auto">
                <a:xfrm flipH="1">
                  <a:off x="2308" y="2075"/>
                  <a:ext cx="168" cy="0"/>
                </a:xfrm>
                <a:prstGeom prst="line">
                  <a:avLst/>
                </a:prstGeom>
                <a:grpFill/>
                <a:ln w="9525" cap="flat">
                  <a:solidFill>
                    <a:srgbClr val="00FF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04" name="Line 2036"/>
                <p:cNvSpPr>
                  <a:spLocks noChangeShapeType="1"/>
                </p:cNvSpPr>
                <p:nvPr/>
              </p:nvSpPr>
              <p:spPr bwMode="auto">
                <a:xfrm flipV="1">
                  <a:off x="2308" y="1937"/>
                  <a:ext cx="18" cy="138"/>
                </a:xfrm>
                <a:prstGeom prst="line">
                  <a:avLst/>
                </a:prstGeom>
                <a:grpFill/>
                <a:ln w="9525" cap="flat">
                  <a:solidFill>
                    <a:srgbClr val="00FF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05" name="Line 2037"/>
                <p:cNvSpPr>
                  <a:spLocks noChangeShapeType="1"/>
                </p:cNvSpPr>
                <p:nvPr/>
              </p:nvSpPr>
              <p:spPr bwMode="auto">
                <a:xfrm flipH="1" flipV="1">
                  <a:off x="2272" y="1884"/>
                  <a:ext cx="54" cy="53"/>
                </a:xfrm>
                <a:prstGeom prst="line">
                  <a:avLst/>
                </a:prstGeom>
                <a:grpFill/>
                <a:ln w="9525" cap="flat">
                  <a:solidFill>
                    <a:srgbClr val="00FF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06" name="Line 2038"/>
                <p:cNvSpPr>
                  <a:spLocks noChangeShapeType="1"/>
                </p:cNvSpPr>
                <p:nvPr/>
              </p:nvSpPr>
              <p:spPr bwMode="auto">
                <a:xfrm flipV="1">
                  <a:off x="2272" y="1602"/>
                  <a:ext cx="210" cy="282"/>
                </a:xfrm>
                <a:prstGeom prst="line">
                  <a:avLst/>
                </a:prstGeom>
                <a:grpFill/>
                <a:ln w="9525" cap="flat">
                  <a:solidFill>
                    <a:srgbClr val="00FF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07" name="Line 2039"/>
                <p:cNvSpPr>
                  <a:spLocks noChangeShapeType="1"/>
                </p:cNvSpPr>
                <p:nvPr/>
              </p:nvSpPr>
              <p:spPr bwMode="auto">
                <a:xfrm flipH="1" flipV="1">
                  <a:off x="2302" y="1506"/>
                  <a:ext cx="180" cy="96"/>
                </a:xfrm>
                <a:prstGeom prst="line">
                  <a:avLst/>
                </a:prstGeom>
                <a:grpFill/>
                <a:ln w="9525" cap="flat">
                  <a:solidFill>
                    <a:srgbClr val="00FF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08" name="Line 2040"/>
                <p:cNvSpPr>
                  <a:spLocks noChangeShapeType="1"/>
                </p:cNvSpPr>
                <p:nvPr/>
              </p:nvSpPr>
              <p:spPr bwMode="auto">
                <a:xfrm flipH="1">
                  <a:off x="1721" y="1506"/>
                  <a:ext cx="581" cy="1869"/>
                </a:xfrm>
                <a:prstGeom prst="line">
                  <a:avLst/>
                </a:prstGeom>
                <a:grpFill/>
                <a:ln w="9525" cap="flat">
                  <a:solidFill>
                    <a:srgbClr val="00FF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09" name="Line 2041"/>
                <p:cNvSpPr>
                  <a:spLocks noChangeShapeType="1"/>
                </p:cNvSpPr>
                <p:nvPr/>
              </p:nvSpPr>
              <p:spPr bwMode="auto">
                <a:xfrm flipV="1">
                  <a:off x="1721" y="2572"/>
                  <a:ext cx="1623" cy="803"/>
                </a:xfrm>
                <a:prstGeom prst="line">
                  <a:avLst/>
                </a:prstGeom>
                <a:grpFill/>
                <a:ln w="9525" cap="flat">
                  <a:solidFill>
                    <a:srgbClr val="80008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10" name="Line 2042"/>
                <p:cNvSpPr>
                  <a:spLocks noChangeShapeType="1"/>
                </p:cNvSpPr>
                <p:nvPr/>
              </p:nvSpPr>
              <p:spPr bwMode="auto">
                <a:xfrm flipH="1" flipV="1">
                  <a:off x="3314" y="2512"/>
                  <a:ext cx="30" cy="60"/>
                </a:xfrm>
                <a:prstGeom prst="line">
                  <a:avLst/>
                </a:prstGeom>
                <a:grpFill/>
                <a:ln w="9525" cap="flat">
                  <a:solidFill>
                    <a:srgbClr val="80008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11" name="Line 2043"/>
                <p:cNvSpPr>
                  <a:spLocks noChangeShapeType="1"/>
                </p:cNvSpPr>
                <p:nvPr/>
              </p:nvSpPr>
              <p:spPr bwMode="auto">
                <a:xfrm flipV="1">
                  <a:off x="3314" y="2273"/>
                  <a:ext cx="66" cy="239"/>
                </a:xfrm>
                <a:prstGeom prst="line">
                  <a:avLst/>
                </a:prstGeom>
                <a:grpFill/>
                <a:ln w="9525" cap="flat">
                  <a:solidFill>
                    <a:srgbClr val="80008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12" name="Line 2044"/>
                <p:cNvSpPr>
                  <a:spLocks noChangeShapeType="1"/>
                </p:cNvSpPr>
                <p:nvPr/>
              </p:nvSpPr>
              <p:spPr bwMode="auto">
                <a:xfrm flipH="1" flipV="1">
                  <a:off x="3302" y="2171"/>
                  <a:ext cx="78" cy="102"/>
                </a:xfrm>
                <a:prstGeom prst="line">
                  <a:avLst/>
                </a:prstGeom>
                <a:grpFill/>
                <a:ln w="9525" cap="flat">
                  <a:solidFill>
                    <a:srgbClr val="80008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13" name="Line 2045"/>
                <p:cNvSpPr>
                  <a:spLocks noChangeShapeType="1"/>
                </p:cNvSpPr>
                <p:nvPr/>
              </p:nvSpPr>
              <p:spPr bwMode="auto">
                <a:xfrm flipV="1">
                  <a:off x="3302" y="1985"/>
                  <a:ext cx="24" cy="186"/>
                </a:xfrm>
                <a:prstGeom prst="line">
                  <a:avLst/>
                </a:prstGeom>
                <a:grpFill/>
                <a:ln w="9525" cap="flat">
                  <a:solidFill>
                    <a:srgbClr val="80008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14" name="Line 2046"/>
                <p:cNvSpPr>
                  <a:spLocks noChangeShapeType="1"/>
                </p:cNvSpPr>
                <p:nvPr/>
              </p:nvSpPr>
              <p:spPr bwMode="auto">
                <a:xfrm flipH="1">
                  <a:off x="1721" y="1985"/>
                  <a:ext cx="1605" cy="1390"/>
                </a:xfrm>
                <a:prstGeom prst="line">
                  <a:avLst/>
                </a:prstGeom>
                <a:grpFill/>
                <a:ln w="9525" cap="flat">
                  <a:solidFill>
                    <a:srgbClr val="80008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15" name="Line 2047"/>
                <p:cNvSpPr>
                  <a:spLocks noChangeShapeType="1"/>
                </p:cNvSpPr>
                <p:nvPr/>
              </p:nvSpPr>
              <p:spPr bwMode="auto">
                <a:xfrm flipV="1">
                  <a:off x="1727" y="2722"/>
                  <a:ext cx="1809" cy="653"/>
                </a:xfrm>
                <a:prstGeom prst="line">
                  <a:avLst/>
                </a:prstGeom>
                <a:grpFill/>
                <a:ln w="9525" cap="flat">
                  <a:solidFill>
                    <a:srgbClr val="00808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16" name="Line 2048"/>
                <p:cNvSpPr>
                  <a:spLocks noChangeShapeType="1"/>
                </p:cNvSpPr>
                <p:nvPr/>
              </p:nvSpPr>
              <p:spPr bwMode="auto">
                <a:xfrm flipV="1">
                  <a:off x="3536" y="2632"/>
                  <a:ext cx="36" cy="90"/>
                </a:xfrm>
                <a:prstGeom prst="line">
                  <a:avLst/>
                </a:prstGeom>
                <a:grpFill/>
                <a:ln w="9525" cap="flat">
                  <a:solidFill>
                    <a:srgbClr val="00808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17" name="Line 2049"/>
                <p:cNvSpPr>
                  <a:spLocks noChangeShapeType="1"/>
                </p:cNvSpPr>
                <p:nvPr/>
              </p:nvSpPr>
              <p:spPr bwMode="auto">
                <a:xfrm flipH="1" flipV="1">
                  <a:off x="3512" y="2596"/>
                  <a:ext cx="60" cy="36"/>
                </a:xfrm>
                <a:prstGeom prst="line">
                  <a:avLst/>
                </a:prstGeom>
                <a:grpFill/>
                <a:ln w="9525" cap="flat">
                  <a:solidFill>
                    <a:srgbClr val="00808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18" name="Line 2050"/>
                <p:cNvSpPr>
                  <a:spLocks noChangeShapeType="1"/>
                </p:cNvSpPr>
                <p:nvPr/>
              </p:nvSpPr>
              <p:spPr bwMode="auto">
                <a:xfrm flipV="1">
                  <a:off x="3512" y="2464"/>
                  <a:ext cx="54" cy="132"/>
                </a:xfrm>
                <a:prstGeom prst="line">
                  <a:avLst/>
                </a:prstGeom>
                <a:grpFill/>
                <a:ln w="9525" cap="flat">
                  <a:solidFill>
                    <a:srgbClr val="00808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19" name="Line 2051"/>
                <p:cNvSpPr>
                  <a:spLocks noChangeShapeType="1"/>
                </p:cNvSpPr>
                <p:nvPr/>
              </p:nvSpPr>
              <p:spPr bwMode="auto">
                <a:xfrm flipH="1">
                  <a:off x="1727" y="2464"/>
                  <a:ext cx="1839" cy="911"/>
                </a:xfrm>
                <a:prstGeom prst="line">
                  <a:avLst/>
                </a:prstGeom>
                <a:grpFill/>
                <a:ln w="9525" cap="flat">
                  <a:solidFill>
                    <a:srgbClr val="00808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20" name="Line 2052"/>
                <p:cNvSpPr>
                  <a:spLocks noChangeShapeType="1"/>
                </p:cNvSpPr>
                <p:nvPr/>
              </p:nvSpPr>
              <p:spPr bwMode="auto">
                <a:xfrm flipV="1">
                  <a:off x="1733" y="3129"/>
                  <a:ext cx="1342" cy="246"/>
                </a:xfrm>
                <a:prstGeom prst="line">
                  <a:avLst/>
                </a:prstGeom>
                <a:grpFill/>
                <a:ln w="9525" cap="flat">
                  <a:solidFill>
                    <a:srgbClr val="00008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21" name="Line 2053"/>
                <p:cNvSpPr>
                  <a:spLocks noChangeShapeType="1"/>
                </p:cNvSpPr>
                <p:nvPr/>
              </p:nvSpPr>
              <p:spPr bwMode="auto">
                <a:xfrm flipV="1">
                  <a:off x="3075" y="3063"/>
                  <a:ext cx="24" cy="66"/>
                </a:xfrm>
                <a:prstGeom prst="line">
                  <a:avLst/>
                </a:prstGeom>
                <a:grpFill/>
                <a:ln w="9525" cap="flat">
                  <a:solidFill>
                    <a:srgbClr val="00008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22" name="Line 2054"/>
                <p:cNvSpPr>
                  <a:spLocks noChangeShapeType="1"/>
                </p:cNvSpPr>
                <p:nvPr/>
              </p:nvSpPr>
              <p:spPr bwMode="auto">
                <a:xfrm flipH="1" flipV="1">
                  <a:off x="3027" y="2997"/>
                  <a:ext cx="72" cy="66"/>
                </a:xfrm>
                <a:prstGeom prst="line">
                  <a:avLst/>
                </a:prstGeom>
                <a:grpFill/>
                <a:ln w="9525" cap="flat">
                  <a:solidFill>
                    <a:srgbClr val="00008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23" name="Line 2055"/>
                <p:cNvSpPr>
                  <a:spLocks noChangeShapeType="1"/>
                </p:cNvSpPr>
                <p:nvPr/>
              </p:nvSpPr>
              <p:spPr bwMode="auto">
                <a:xfrm flipV="1">
                  <a:off x="3027" y="2889"/>
                  <a:ext cx="30" cy="108"/>
                </a:xfrm>
                <a:prstGeom prst="line">
                  <a:avLst/>
                </a:prstGeom>
                <a:grpFill/>
                <a:ln w="9525" cap="flat">
                  <a:solidFill>
                    <a:srgbClr val="00008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24" name="Line 2056"/>
                <p:cNvSpPr>
                  <a:spLocks noChangeShapeType="1"/>
                </p:cNvSpPr>
                <p:nvPr/>
              </p:nvSpPr>
              <p:spPr bwMode="auto">
                <a:xfrm flipH="1">
                  <a:off x="1733" y="2889"/>
                  <a:ext cx="1324" cy="486"/>
                </a:xfrm>
                <a:prstGeom prst="line">
                  <a:avLst/>
                </a:prstGeom>
                <a:grpFill/>
                <a:ln w="9525" cap="flat">
                  <a:solidFill>
                    <a:srgbClr val="00008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25" name="Line 2057"/>
                <p:cNvSpPr>
                  <a:spLocks noChangeShapeType="1"/>
                </p:cNvSpPr>
                <p:nvPr/>
              </p:nvSpPr>
              <p:spPr bwMode="auto">
                <a:xfrm flipV="1">
                  <a:off x="1751" y="3195"/>
                  <a:ext cx="1809" cy="180"/>
                </a:xfrm>
                <a:prstGeom prst="line">
                  <a:avLst/>
                </a:prstGeom>
                <a:grpFill/>
                <a:ln w="9525" cap="flat">
                  <a:solidFill>
                    <a:srgbClr val="FF00FF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26" name="Line 2058"/>
                <p:cNvSpPr>
                  <a:spLocks noChangeShapeType="1"/>
                </p:cNvSpPr>
                <p:nvPr/>
              </p:nvSpPr>
              <p:spPr bwMode="auto">
                <a:xfrm flipV="1">
                  <a:off x="3560" y="3147"/>
                  <a:ext cx="6" cy="48"/>
                </a:xfrm>
                <a:prstGeom prst="line">
                  <a:avLst/>
                </a:prstGeom>
                <a:grpFill/>
                <a:ln w="9525" cap="flat">
                  <a:solidFill>
                    <a:srgbClr val="FF00FF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27" name="Line 2059"/>
                <p:cNvSpPr>
                  <a:spLocks noChangeShapeType="1"/>
                </p:cNvSpPr>
                <p:nvPr/>
              </p:nvSpPr>
              <p:spPr bwMode="auto">
                <a:xfrm flipH="1" flipV="1">
                  <a:off x="3518" y="3111"/>
                  <a:ext cx="48" cy="36"/>
                </a:xfrm>
                <a:prstGeom prst="line">
                  <a:avLst/>
                </a:prstGeom>
                <a:grpFill/>
                <a:ln w="9525" cap="flat">
                  <a:solidFill>
                    <a:srgbClr val="FF00FF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28" name="Line 2060"/>
                <p:cNvSpPr>
                  <a:spLocks noChangeShapeType="1"/>
                </p:cNvSpPr>
                <p:nvPr/>
              </p:nvSpPr>
              <p:spPr bwMode="auto">
                <a:xfrm flipV="1">
                  <a:off x="3518" y="3039"/>
                  <a:ext cx="36" cy="72"/>
                </a:xfrm>
                <a:prstGeom prst="line">
                  <a:avLst/>
                </a:prstGeom>
                <a:grpFill/>
                <a:ln w="9525" cap="flat">
                  <a:solidFill>
                    <a:srgbClr val="FF00FF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29" name="Line 2061"/>
                <p:cNvSpPr>
                  <a:spLocks noChangeShapeType="1"/>
                </p:cNvSpPr>
                <p:nvPr/>
              </p:nvSpPr>
              <p:spPr bwMode="auto">
                <a:xfrm flipH="1">
                  <a:off x="1739" y="3039"/>
                  <a:ext cx="1815" cy="336"/>
                </a:xfrm>
                <a:prstGeom prst="line">
                  <a:avLst/>
                </a:prstGeom>
                <a:grpFill/>
                <a:ln w="9525" cap="flat">
                  <a:solidFill>
                    <a:srgbClr val="FF00FF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30" name="Line 2062"/>
                <p:cNvSpPr>
                  <a:spLocks noChangeShapeType="1"/>
                </p:cNvSpPr>
                <p:nvPr/>
              </p:nvSpPr>
              <p:spPr bwMode="auto">
                <a:xfrm>
                  <a:off x="1721" y="3375"/>
                  <a:ext cx="1845" cy="0"/>
                </a:xfrm>
                <a:prstGeom prst="line">
                  <a:avLst/>
                </a:prstGeom>
                <a:grpFill/>
                <a:ln w="9525" cap="flat">
                  <a:solidFill>
                    <a:srgbClr val="FF0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31" name="Line 2063"/>
                <p:cNvSpPr>
                  <a:spLocks noChangeShapeType="1"/>
                </p:cNvSpPr>
                <p:nvPr/>
              </p:nvSpPr>
              <p:spPr bwMode="auto">
                <a:xfrm flipV="1">
                  <a:off x="3566" y="3195"/>
                  <a:ext cx="0" cy="180"/>
                </a:xfrm>
                <a:prstGeom prst="line">
                  <a:avLst/>
                </a:prstGeom>
                <a:grpFill/>
                <a:ln w="9525" cap="flat">
                  <a:solidFill>
                    <a:srgbClr val="FF0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32" name="Line 2064"/>
                <p:cNvSpPr>
                  <a:spLocks noChangeShapeType="1"/>
                </p:cNvSpPr>
                <p:nvPr/>
              </p:nvSpPr>
              <p:spPr bwMode="auto">
                <a:xfrm flipH="1">
                  <a:off x="1745" y="3195"/>
                  <a:ext cx="1821" cy="180"/>
                </a:xfrm>
                <a:prstGeom prst="line">
                  <a:avLst/>
                </a:prstGeom>
                <a:grpFill/>
                <a:ln w="9525" cap="flat">
                  <a:solidFill>
                    <a:srgbClr val="FF0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34" name="Line 2066"/>
                <p:cNvSpPr>
                  <a:spLocks noChangeShapeType="1"/>
                </p:cNvSpPr>
                <p:nvPr/>
              </p:nvSpPr>
              <p:spPr bwMode="auto">
                <a:xfrm flipV="1">
                  <a:off x="1721" y="1177"/>
                  <a:ext cx="312" cy="2198"/>
                </a:xfrm>
                <a:prstGeom prst="line">
                  <a:avLst/>
                </a:prstGeom>
                <a:grpFill/>
                <a:ln w="9525" cap="flat">
                  <a:solidFill>
                    <a:srgbClr val="80808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36" name="Line 2068"/>
                <p:cNvSpPr>
                  <a:spLocks noChangeShapeType="1"/>
                </p:cNvSpPr>
                <p:nvPr/>
              </p:nvSpPr>
              <p:spPr bwMode="auto">
                <a:xfrm flipV="1">
                  <a:off x="1721" y="1189"/>
                  <a:ext cx="677" cy="2186"/>
                </a:xfrm>
                <a:prstGeom prst="line">
                  <a:avLst/>
                </a:prstGeom>
                <a:grpFill/>
                <a:ln w="9525" cap="flat">
                  <a:solidFill>
                    <a:srgbClr val="80808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38" name="Line 2070"/>
                <p:cNvSpPr>
                  <a:spLocks noChangeShapeType="1"/>
                </p:cNvSpPr>
                <p:nvPr/>
              </p:nvSpPr>
              <p:spPr bwMode="auto">
                <a:xfrm flipV="1">
                  <a:off x="1721" y="1824"/>
                  <a:ext cx="1797" cy="1551"/>
                </a:xfrm>
                <a:prstGeom prst="line">
                  <a:avLst/>
                </a:prstGeom>
                <a:grpFill/>
                <a:ln w="9525" cap="flat">
                  <a:solidFill>
                    <a:srgbClr val="80808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40" name="Line 2072"/>
                <p:cNvSpPr>
                  <a:spLocks noChangeShapeType="1"/>
                </p:cNvSpPr>
                <p:nvPr/>
              </p:nvSpPr>
              <p:spPr bwMode="auto">
                <a:xfrm flipV="1">
                  <a:off x="1727" y="2464"/>
                  <a:ext cx="1839" cy="911"/>
                </a:xfrm>
                <a:prstGeom prst="line">
                  <a:avLst/>
                </a:prstGeom>
                <a:grpFill/>
                <a:ln w="9525" cap="flat">
                  <a:solidFill>
                    <a:srgbClr val="80808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42" name="Line 2074"/>
                <p:cNvSpPr>
                  <a:spLocks noChangeShapeType="1"/>
                </p:cNvSpPr>
                <p:nvPr/>
              </p:nvSpPr>
              <p:spPr bwMode="auto">
                <a:xfrm flipV="1">
                  <a:off x="1727" y="2722"/>
                  <a:ext cx="1809" cy="653"/>
                </a:xfrm>
                <a:prstGeom prst="line">
                  <a:avLst/>
                </a:prstGeom>
                <a:grpFill/>
                <a:ln w="9525" cap="flat">
                  <a:solidFill>
                    <a:srgbClr val="80808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44" name="Line 2076"/>
                <p:cNvSpPr>
                  <a:spLocks noChangeShapeType="1"/>
                </p:cNvSpPr>
                <p:nvPr/>
              </p:nvSpPr>
              <p:spPr bwMode="auto">
                <a:xfrm flipV="1">
                  <a:off x="1733" y="3039"/>
                  <a:ext cx="1821" cy="336"/>
                </a:xfrm>
                <a:prstGeom prst="line">
                  <a:avLst/>
                </a:prstGeom>
                <a:grpFill/>
                <a:ln w="9525" cap="flat">
                  <a:solidFill>
                    <a:srgbClr val="80808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46" name="Line 2078"/>
                <p:cNvSpPr>
                  <a:spLocks noChangeShapeType="1"/>
                </p:cNvSpPr>
                <p:nvPr/>
              </p:nvSpPr>
              <p:spPr bwMode="auto">
                <a:xfrm flipV="1">
                  <a:off x="1727" y="3195"/>
                  <a:ext cx="1839" cy="180"/>
                </a:xfrm>
                <a:prstGeom prst="line">
                  <a:avLst/>
                </a:prstGeom>
                <a:grpFill/>
                <a:ln w="9525" cap="flat">
                  <a:solidFill>
                    <a:srgbClr val="80808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AR"/>
                </a:p>
              </p:txBody>
            </p:sp>
            <p:sp>
              <p:nvSpPr>
                <p:cNvPr id="3148" name="Rectangle 2080"/>
                <p:cNvSpPr>
                  <a:spLocks noChangeArrowheads="1"/>
                </p:cNvSpPr>
                <p:nvPr/>
              </p:nvSpPr>
              <p:spPr bwMode="auto">
                <a:xfrm rot="16200000">
                  <a:off x="1790" y="2162"/>
                  <a:ext cx="60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H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49" name="Rectangle 2081"/>
                <p:cNvSpPr>
                  <a:spLocks noChangeArrowheads="1"/>
                </p:cNvSpPr>
                <p:nvPr/>
              </p:nvSpPr>
              <p:spPr bwMode="auto">
                <a:xfrm rot="16200000">
                  <a:off x="1793" y="2129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e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50" name="Rectangle 2082"/>
                <p:cNvSpPr>
                  <a:spLocks noChangeArrowheads="1"/>
                </p:cNvSpPr>
                <p:nvPr/>
              </p:nvSpPr>
              <p:spPr bwMode="auto">
                <a:xfrm rot="16200000">
                  <a:off x="1793" y="2099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a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51" name="Rectangle 2083"/>
                <p:cNvSpPr>
                  <a:spLocks noChangeArrowheads="1"/>
                </p:cNvSpPr>
                <p:nvPr/>
              </p:nvSpPr>
              <p:spPr bwMode="auto">
                <a:xfrm rot="16200000">
                  <a:off x="1793" y="2069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v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52" name="Rectangle 2084"/>
                <p:cNvSpPr>
                  <a:spLocks noChangeArrowheads="1"/>
                </p:cNvSpPr>
                <p:nvPr/>
              </p:nvSpPr>
              <p:spPr bwMode="auto">
                <a:xfrm rot="16200000">
                  <a:off x="1793" y="2045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y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53" name="Rectangle 2085"/>
                <p:cNvSpPr>
                  <a:spLocks noChangeArrowheads="1"/>
                </p:cNvSpPr>
                <p:nvPr/>
              </p:nvSpPr>
              <p:spPr bwMode="auto">
                <a:xfrm rot="16200000">
                  <a:off x="1799" y="2027"/>
                  <a:ext cx="42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 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54" name="Rectangle 2086"/>
                <p:cNvSpPr>
                  <a:spLocks noChangeArrowheads="1"/>
                </p:cNvSpPr>
                <p:nvPr/>
              </p:nvSpPr>
              <p:spPr bwMode="auto">
                <a:xfrm rot="16200000">
                  <a:off x="1793" y="2003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T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55" name="Rectangle 2087"/>
                <p:cNvSpPr>
                  <a:spLocks noChangeArrowheads="1"/>
                </p:cNvSpPr>
                <p:nvPr/>
              </p:nvSpPr>
              <p:spPr bwMode="auto">
                <a:xfrm rot="16200000">
                  <a:off x="1792" y="1973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h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56" name="Rectangle 2088"/>
                <p:cNvSpPr>
                  <a:spLocks noChangeArrowheads="1"/>
                </p:cNvSpPr>
                <p:nvPr/>
              </p:nvSpPr>
              <p:spPr bwMode="auto">
                <a:xfrm rot="16200000">
                  <a:off x="1792" y="1937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o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57" name="Rectangle 2089"/>
                <p:cNvSpPr>
                  <a:spLocks noChangeArrowheads="1"/>
                </p:cNvSpPr>
                <p:nvPr/>
              </p:nvSpPr>
              <p:spPr bwMode="auto">
                <a:xfrm rot="16200000">
                  <a:off x="1799" y="1913"/>
                  <a:ext cx="42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r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58" name="Rectangle 2090"/>
                <p:cNvSpPr>
                  <a:spLocks noChangeArrowheads="1"/>
                </p:cNvSpPr>
                <p:nvPr/>
              </p:nvSpPr>
              <p:spPr bwMode="auto">
                <a:xfrm rot="16200000">
                  <a:off x="1802" y="1898"/>
                  <a:ext cx="36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i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59" name="Rectangle 2091"/>
                <p:cNvSpPr>
                  <a:spLocks noChangeArrowheads="1"/>
                </p:cNvSpPr>
                <p:nvPr/>
              </p:nvSpPr>
              <p:spPr bwMode="auto">
                <a:xfrm rot="16200000">
                  <a:off x="1792" y="1877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u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60" name="Rectangle 2092"/>
                <p:cNvSpPr>
                  <a:spLocks noChangeArrowheads="1"/>
                </p:cNvSpPr>
                <p:nvPr/>
              </p:nvSpPr>
              <p:spPr bwMode="auto">
                <a:xfrm rot="16200000">
                  <a:off x="1783" y="1838"/>
                  <a:ext cx="72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m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61" name="Rectangle 2093"/>
                <p:cNvSpPr>
                  <a:spLocks noChangeArrowheads="1"/>
                </p:cNvSpPr>
                <p:nvPr/>
              </p:nvSpPr>
              <p:spPr bwMode="auto">
                <a:xfrm rot="16200000">
                  <a:off x="1799" y="1806"/>
                  <a:ext cx="42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 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62" name="Rectangle 2094"/>
                <p:cNvSpPr>
                  <a:spLocks noChangeArrowheads="1"/>
                </p:cNvSpPr>
                <p:nvPr/>
              </p:nvSpPr>
              <p:spPr bwMode="auto">
                <a:xfrm rot="16200000">
                  <a:off x="1792" y="1781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B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63" name="Rectangle 2095"/>
                <p:cNvSpPr>
                  <a:spLocks noChangeArrowheads="1"/>
                </p:cNvSpPr>
                <p:nvPr/>
              </p:nvSpPr>
              <p:spPr bwMode="auto">
                <a:xfrm rot="16200000">
                  <a:off x="1792" y="1751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e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64" name="Rectangle 2096"/>
                <p:cNvSpPr>
                  <a:spLocks noChangeArrowheads="1"/>
                </p:cNvSpPr>
                <p:nvPr/>
              </p:nvSpPr>
              <p:spPr bwMode="auto">
                <a:xfrm rot="16200000">
                  <a:off x="1792" y="1721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a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65" name="Rectangle 2097"/>
                <p:cNvSpPr>
                  <a:spLocks noChangeArrowheads="1"/>
                </p:cNvSpPr>
                <p:nvPr/>
              </p:nvSpPr>
              <p:spPr bwMode="auto">
                <a:xfrm rot="16200000">
                  <a:off x="1799" y="1697"/>
                  <a:ext cx="42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r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66" name="Rectangle 2098"/>
                <p:cNvSpPr>
                  <a:spLocks noChangeArrowheads="1"/>
                </p:cNvSpPr>
                <p:nvPr/>
              </p:nvSpPr>
              <p:spPr bwMode="auto">
                <a:xfrm rot="16200000">
                  <a:off x="1802" y="1682"/>
                  <a:ext cx="36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i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67" name="Rectangle 2099"/>
                <p:cNvSpPr>
                  <a:spLocks noChangeArrowheads="1"/>
                </p:cNvSpPr>
                <p:nvPr/>
              </p:nvSpPr>
              <p:spPr bwMode="auto">
                <a:xfrm rot="16200000">
                  <a:off x="1792" y="1661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n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68" name="Rectangle 2100"/>
                <p:cNvSpPr>
                  <a:spLocks noChangeArrowheads="1"/>
                </p:cNvSpPr>
                <p:nvPr/>
              </p:nvSpPr>
              <p:spPr bwMode="auto">
                <a:xfrm rot="16200000">
                  <a:off x="1792" y="1631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g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69" name="Rectangle 2101"/>
                <p:cNvSpPr>
                  <a:spLocks noChangeArrowheads="1"/>
                </p:cNvSpPr>
                <p:nvPr/>
              </p:nvSpPr>
              <p:spPr bwMode="auto">
                <a:xfrm rot="16200000">
                  <a:off x="1799" y="1607"/>
                  <a:ext cx="42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 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70" name="Rectangle 2102"/>
                <p:cNvSpPr>
                  <a:spLocks noChangeArrowheads="1"/>
                </p:cNvSpPr>
                <p:nvPr/>
              </p:nvSpPr>
              <p:spPr bwMode="auto">
                <a:xfrm rot="16200000">
                  <a:off x="1786" y="1577"/>
                  <a:ext cx="66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M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71" name="Rectangle 2103"/>
                <p:cNvSpPr>
                  <a:spLocks noChangeArrowheads="1"/>
                </p:cNvSpPr>
                <p:nvPr/>
              </p:nvSpPr>
              <p:spPr bwMode="auto">
                <a:xfrm rot="16200000">
                  <a:off x="1802" y="1550"/>
                  <a:ext cx="36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i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72" name="Rectangle 2104"/>
                <p:cNvSpPr>
                  <a:spLocks noChangeArrowheads="1"/>
                </p:cNvSpPr>
                <p:nvPr/>
              </p:nvSpPr>
              <p:spPr bwMode="auto">
                <a:xfrm rot="16200000">
                  <a:off x="1792" y="1529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n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73" name="Rectangle 2105"/>
                <p:cNvSpPr>
                  <a:spLocks noChangeArrowheads="1"/>
                </p:cNvSpPr>
                <p:nvPr/>
              </p:nvSpPr>
              <p:spPr bwMode="auto">
                <a:xfrm rot="16200000">
                  <a:off x="1792" y="1499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e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74" name="Rectangle 2106"/>
                <p:cNvSpPr>
                  <a:spLocks noChangeArrowheads="1"/>
                </p:cNvSpPr>
                <p:nvPr/>
              </p:nvSpPr>
              <p:spPr bwMode="auto">
                <a:xfrm rot="16200000">
                  <a:off x="1799" y="1475"/>
                  <a:ext cx="42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r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75" name="Rectangle 2107"/>
                <p:cNvSpPr>
                  <a:spLocks noChangeArrowheads="1"/>
                </p:cNvSpPr>
                <p:nvPr/>
              </p:nvSpPr>
              <p:spPr bwMode="auto">
                <a:xfrm rot="16200000">
                  <a:off x="1792" y="1451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a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76" name="Rectangle 2108"/>
                <p:cNvSpPr>
                  <a:spLocks noChangeArrowheads="1"/>
                </p:cNvSpPr>
                <p:nvPr/>
              </p:nvSpPr>
              <p:spPr bwMode="auto">
                <a:xfrm rot="16200000">
                  <a:off x="1802" y="1430"/>
                  <a:ext cx="36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l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77" name="Rectangle 2109"/>
                <p:cNvSpPr>
                  <a:spLocks noChangeArrowheads="1"/>
                </p:cNvSpPr>
                <p:nvPr/>
              </p:nvSpPr>
              <p:spPr bwMode="auto">
                <a:xfrm rot="16200000">
                  <a:off x="1795" y="1412"/>
                  <a:ext cx="48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s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78" name="Rectangle 2110"/>
                <p:cNvSpPr>
                  <a:spLocks noChangeArrowheads="1"/>
                </p:cNvSpPr>
                <p:nvPr/>
              </p:nvSpPr>
              <p:spPr bwMode="auto">
                <a:xfrm rot="17100000">
                  <a:off x="1974" y="1375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T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79" name="Rectangle 2111"/>
                <p:cNvSpPr>
                  <a:spLocks noChangeArrowheads="1"/>
                </p:cNvSpPr>
                <p:nvPr/>
              </p:nvSpPr>
              <p:spPr bwMode="auto">
                <a:xfrm rot="17100000">
                  <a:off x="1980" y="1345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h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80" name="Rectangle 2112"/>
                <p:cNvSpPr>
                  <a:spLocks noChangeArrowheads="1"/>
                </p:cNvSpPr>
                <p:nvPr/>
              </p:nvSpPr>
              <p:spPr bwMode="auto">
                <a:xfrm rot="17100000">
                  <a:off x="1994" y="1319"/>
                  <a:ext cx="48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/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81" name="Rectangle 2113"/>
                <p:cNvSpPr>
                  <a:spLocks noChangeArrowheads="1"/>
                </p:cNvSpPr>
                <p:nvPr/>
              </p:nvSpPr>
              <p:spPr bwMode="auto">
                <a:xfrm rot="17100000">
                  <a:off x="1998" y="1298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K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82" name="Rectangle 2114"/>
                <p:cNvSpPr>
                  <a:spLocks noChangeArrowheads="1"/>
                </p:cNvSpPr>
                <p:nvPr/>
              </p:nvSpPr>
              <p:spPr bwMode="auto">
                <a:xfrm rot="17100000">
                  <a:off x="2009" y="1274"/>
                  <a:ext cx="42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 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83" name="Rectangle 2115"/>
                <p:cNvSpPr>
                  <a:spLocks noChangeArrowheads="1"/>
                </p:cNvSpPr>
                <p:nvPr/>
              </p:nvSpPr>
              <p:spPr bwMode="auto">
                <a:xfrm rot="17100000">
                  <a:off x="2006" y="1244"/>
                  <a:ext cx="66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=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84" name="Rectangle 2116"/>
                <p:cNvSpPr>
                  <a:spLocks noChangeArrowheads="1"/>
                </p:cNvSpPr>
                <p:nvPr/>
              </p:nvSpPr>
              <p:spPr bwMode="auto">
                <a:xfrm rot="17100000">
                  <a:off x="2021" y="1214"/>
                  <a:ext cx="42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 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85" name="Rectangle 2117"/>
                <p:cNvSpPr>
                  <a:spLocks noChangeArrowheads="1"/>
                </p:cNvSpPr>
                <p:nvPr/>
              </p:nvSpPr>
              <p:spPr bwMode="auto">
                <a:xfrm rot="17100000">
                  <a:off x="2022" y="1196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2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86" name="Rectangle 2118"/>
                <p:cNvSpPr>
                  <a:spLocks noChangeArrowheads="1"/>
                </p:cNvSpPr>
                <p:nvPr/>
              </p:nvSpPr>
              <p:spPr bwMode="auto">
                <a:xfrm rot="17100000">
                  <a:off x="2028" y="1166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8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87" name="Rectangle 2119"/>
                <p:cNvSpPr>
                  <a:spLocks noChangeArrowheads="1"/>
                </p:cNvSpPr>
                <p:nvPr/>
              </p:nvSpPr>
              <p:spPr bwMode="auto">
                <a:xfrm rot="18900000">
                  <a:off x="2052" y="1619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K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88" name="Rectangle 2120"/>
                <p:cNvSpPr>
                  <a:spLocks noChangeArrowheads="1"/>
                </p:cNvSpPr>
                <p:nvPr/>
              </p:nvSpPr>
              <p:spPr bwMode="auto">
                <a:xfrm rot="18900000">
                  <a:off x="2076" y="1601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a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89" name="Rectangle 2121"/>
                <p:cNvSpPr>
                  <a:spLocks noChangeArrowheads="1"/>
                </p:cNvSpPr>
                <p:nvPr/>
              </p:nvSpPr>
              <p:spPr bwMode="auto">
                <a:xfrm rot="18900000">
                  <a:off x="2100" y="1577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o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90" name="Rectangle 2122"/>
                <p:cNvSpPr>
                  <a:spLocks noChangeArrowheads="1"/>
                </p:cNvSpPr>
                <p:nvPr/>
              </p:nvSpPr>
              <p:spPr bwMode="auto">
                <a:xfrm rot="18900000">
                  <a:off x="2120" y="1565"/>
                  <a:ext cx="36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l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91" name="Rectangle 2123"/>
                <p:cNvSpPr>
                  <a:spLocks noChangeArrowheads="1"/>
                </p:cNvSpPr>
                <p:nvPr/>
              </p:nvSpPr>
              <p:spPr bwMode="auto">
                <a:xfrm rot="18900000">
                  <a:off x="2126" y="1553"/>
                  <a:ext cx="36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i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92" name="Rectangle 2124"/>
                <p:cNvSpPr>
                  <a:spLocks noChangeArrowheads="1"/>
                </p:cNvSpPr>
                <p:nvPr/>
              </p:nvSpPr>
              <p:spPr bwMode="auto">
                <a:xfrm rot="18900000">
                  <a:off x="2136" y="1541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n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93" name="Rectangle 2125"/>
                <p:cNvSpPr>
                  <a:spLocks noChangeArrowheads="1"/>
                </p:cNvSpPr>
                <p:nvPr/>
              </p:nvSpPr>
              <p:spPr bwMode="auto">
                <a:xfrm rot="18900000">
                  <a:off x="2155" y="1523"/>
                  <a:ext cx="36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i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94" name="Rectangle 2126"/>
                <p:cNvSpPr>
                  <a:spLocks noChangeArrowheads="1"/>
                </p:cNvSpPr>
                <p:nvPr/>
              </p:nvSpPr>
              <p:spPr bwMode="auto">
                <a:xfrm rot="18900000">
                  <a:off x="2167" y="1515"/>
                  <a:ext cx="42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t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95" name="Rectangle 2127"/>
                <p:cNvSpPr>
                  <a:spLocks noChangeArrowheads="1"/>
                </p:cNvSpPr>
                <p:nvPr/>
              </p:nvSpPr>
              <p:spPr bwMode="auto">
                <a:xfrm rot="18900000">
                  <a:off x="2177" y="1499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e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96" name="Rectangle 2128"/>
                <p:cNvSpPr>
                  <a:spLocks noChangeArrowheads="1"/>
                </p:cNvSpPr>
                <p:nvPr/>
              </p:nvSpPr>
              <p:spPr bwMode="auto">
                <a:xfrm rot="18300000">
                  <a:off x="2279" y="1384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T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97" name="Rectangle 2129"/>
                <p:cNvSpPr>
                  <a:spLocks noChangeArrowheads="1"/>
                </p:cNvSpPr>
                <p:nvPr/>
              </p:nvSpPr>
              <p:spPr bwMode="auto">
                <a:xfrm rot="18300000">
                  <a:off x="2297" y="1360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h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98" name="Rectangle 2130"/>
                <p:cNvSpPr>
                  <a:spLocks noChangeArrowheads="1"/>
                </p:cNvSpPr>
                <p:nvPr/>
              </p:nvSpPr>
              <p:spPr bwMode="auto">
                <a:xfrm rot="18300000">
                  <a:off x="2316" y="1340"/>
                  <a:ext cx="48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/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99" name="Rectangle 2131"/>
                <p:cNvSpPr>
                  <a:spLocks noChangeArrowheads="1"/>
                </p:cNvSpPr>
                <p:nvPr/>
              </p:nvSpPr>
              <p:spPr bwMode="auto">
                <a:xfrm rot="18300000">
                  <a:off x="2327" y="1319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K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00" name="Rectangle 2132"/>
                <p:cNvSpPr>
                  <a:spLocks noChangeArrowheads="1"/>
                </p:cNvSpPr>
                <p:nvPr/>
              </p:nvSpPr>
              <p:spPr bwMode="auto">
                <a:xfrm rot="18300000">
                  <a:off x="2347" y="1294"/>
                  <a:ext cx="42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 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01" name="Rectangle 2133"/>
                <p:cNvSpPr>
                  <a:spLocks noChangeArrowheads="1"/>
                </p:cNvSpPr>
                <p:nvPr/>
              </p:nvSpPr>
              <p:spPr bwMode="auto">
                <a:xfrm rot="18300000">
                  <a:off x="2354" y="1272"/>
                  <a:ext cx="66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=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02" name="Rectangle 2134"/>
                <p:cNvSpPr>
                  <a:spLocks noChangeArrowheads="1"/>
                </p:cNvSpPr>
                <p:nvPr/>
              </p:nvSpPr>
              <p:spPr bwMode="auto">
                <a:xfrm rot="18300000">
                  <a:off x="2383" y="1252"/>
                  <a:ext cx="42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 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03" name="Rectangle 2135"/>
                <p:cNvSpPr>
                  <a:spLocks noChangeArrowheads="1"/>
                </p:cNvSpPr>
                <p:nvPr/>
              </p:nvSpPr>
              <p:spPr bwMode="auto">
                <a:xfrm rot="18300000">
                  <a:off x="2387" y="1229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1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04" name="Rectangle 2136"/>
                <p:cNvSpPr>
                  <a:spLocks noChangeArrowheads="1"/>
                </p:cNvSpPr>
                <p:nvPr/>
              </p:nvSpPr>
              <p:spPr bwMode="auto">
                <a:xfrm rot="18300000">
                  <a:off x="2405" y="1205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2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05" name="Rectangle 2137"/>
                <p:cNvSpPr>
                  <a:spLocks noChangeArrowheads="1"/>
                </p:cNvSpPr>
                <p:nvPr/>
              </p:nvSpPr>
              <p:spPr bwMode="auto">
                <a:xfrm rot="18900000">
                  <a:off x="1992" y="2882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FF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S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06" name="Rectangle 2138"/>
                <p:cNvSpPr>
                  <a:spLocks noChangeArrowheads="1"/>
                </p:cNvSpPr>
                <p:nvPr/>
              </p:nvSpPr>
              <p:spPr bwMode="auto">
                <a:xfrm rot="18900000">
                  <a:off x="2013" y="2857"/>
                  <a:ext cx="72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FF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m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07" name="Rectangle 2139"/>
                <p:cNvSpPr>
                  <a:spLocks noChangeArrowheads="1"/>
                </p:cNvSpPr>
                <p:nvPr/>
              </p:nvSpPr>
              <p:spPr bwMode="auto">
                <a:xfrm rot="18900000">
                  <a:off x="2046" y="2828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FF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e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08" name="Rectangle 2140"/>
                <p:cNvSpPr>
                  <a:spLocks noChangeArrowheads="1"/>
                </p:cNvSpPr>
                <p:nvPr/>
              </p:nvSpPr>
              <p:spPr bwMode="auto">
                <a:xfrm rot="18900000">
                  <a:off x="2071" y="2813"/>
                  <a:ext cx="48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FF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c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09" name="Rectangle 2141"/>
                <p:cNvSpPr>
                  <a:spLocks noChangeArrowheads="1"/>
                </p:cNvSpPr>
                <p:nvPr/>
              </p:nvSpPr>
              <p:spPr bwMode="auto">
                <a:xfrm rot="18900000">
                  <a:off x="2090" y="2797"/>
                  <a:ext cx="42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FF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t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10" name="Rectangle 2142"/>
                <p:cNvSpPr>
                  <a:spLocks noChangeArrowheads="1"/>
                </p:cNvSpPr>
                <p:nvPr/>
              </p:nvSpPr>
              <p:spPr bwMode="auto">
                <a:xfrm rot="18900000">
                  <a:off x="2102" y="2787"/>
                  <a:ext cx="36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FF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i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11" name="Rectangle 2143"/>
                <p:cNvSpPr>
                  <a:spLocks noChangeArrowheads="1"/>
                </p:cNvSpPr>
                <p:nvPr/>
              </p:nvSpPr>
              <p:spPr bwMode="auto">
                <a:xfrm rot="18900000">
                  <a:off x="2108" y="2779"/>
                  <a:ext cx="42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FF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t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12" name="Rectangle 2144"/>
                <p:cNvSpPr>
                  <a:spLocks noChangeArrowheads="1"/>
                </p:cNvSpPr>
                <p:nvPr/>
              </p:nvSpPr>
              <p:spPr bwMode="auto">
                <a:xfrm rot="18900000">
                  <a:off x="2118" y="2757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00FF0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e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13" name="Rectangle 2145"/>
                <p:cNvSpPr>
                  <a:spLocks noChangeArrowheads="1"/>
                </p:cNvSpPr>
                <p:nvPr/>
              </p:nvSpPr>
              <p:spPr bwMode="auto">
                <a:xfrm rot="19800000">
                  <a:off x="2527" y="2450"/>
                  <a:ext cx="66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M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14" name="Rectangle 2146"/>
                <p:cNvSpPr>
                  <a:spLocks noChangeArrowheads="1"/>
                </p:cNvSpPr>
                <p:nvPr/>
              </p:nvSpPr>
              <p:spPr bwMode="auto">
                <a:xfrm rot="19800000">
                  <a:off x="2565" y="2439"/>
                  <a:ext cx="36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i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15" name="Rectangle 2147"/>
                <p:cNvSpPr>
                  <a:spLocks noChangeArrowheads="1"/>
                </p:cNvSpPr>
                <p:nvPr/>
              </p:nvSpPr>
              <p:spPr bwMode="auto">
                <a:xfrm rot="19800000">
                  <a:off x="2575" y="2429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x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16" name="Rectangle 2148"/>
                <p:cNvSpPr>
                  <a:spLocks noChangeArrowheads="1"/>
                </p:cNvSpPr>
                <p:nvPr/>
              </p:nvSpPr>
              <p:spPr bwMode="auto">
                <a:xfrm rot="19800000">
                  <a:off x="2593" y="2411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e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17" name="Rectangle 2149"/>
                <p:cNvSpPr>
                  <a:spLocks noChangeArrowheads="1"/>
                </p:cNvSpPr>
                <p:nvPr/>
              </p:nvSpPr>
              <p:spPr bwMode="auto">
                <a:xfrm rot="19800000">
                  <a:off x="2623" y="2399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d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18" name="Rectangle 2150"/>
                <p:cNvSpPr>
                  <a:spLocks noChangeArrowheads="1"/>
                </p:cNvSpPr>
                <p:nvPr/>
              </p:nvSpPr>
              <p:spPr bwMode="auto">
                <a:xfrm rot="19800000">
                  <a:off x="2647" y="2384"/>
                  <a:ext cx="42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 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19" name="Rectangle 2151"/>
                <p:cNvSpPr>
                  <a:spLocks noChangeArrowheads="1"/>
                </p:cNvSpPr>
                <p:nvPr/>
              </p:nvSpPr>
              <p:spPr bwMode="auto">
                <a:xfrm rot="19800000">
                  <a:off x="2658" y="2375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C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20" name="Rectangle 2152"/>
                <p:cNvSpPr>
                  <a:spLocks noChangeArrowheads="1"/>
                </p:cNvSpPr>
                <p:nvPr/>
              </p:nvSpPr>
              <p:spPr bwMode="auto">
                <a:xfrm rot="19800000">
                  <a:off x="2690" y="2361"/>
                  <a:ext cx="36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l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21" name="Rectangle 2153"/>
                <p:cNvSpPr>
                  <a:spLocks noChangeArrowheads="1"/>
                </p:cNvSpPr>
                <p:nvPr/>
              </p:nvSpPr>
              <p:spPr bwMode="auto">
                <a:xfrm rot="19800000">
                  <a:off x="2700" y="2351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a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22" name="Rectangle 2154"/>
                <p:cNvSpPr>
                  <a:spLocks noChangeArrowheads="1"/>
                </p:cNvSpPr>
                <p:nvPr/>
              </p:nvSpPr>
              <p:spPr bwMode="auto">
                <a:xfrm rot="19800000">
                  <a:off x="2724" y="2339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y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23" name="Rectangle 2155"/>
                <p:cNvSpPr>
                  <a:spLocks noChangeArrowheads="1"/>
                </p:cNvSpPr>
                <p:nvPr/>
              </p:nvSpPr>
              <p:spPr bwMode="auto">
                <a:xfrm rot="19800000">
                  <a:off x="2749" y="2330"/>
                  <a:ext cx="42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 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24" name="Rectangle 2156"/>
                <p:cNvSpPr>
                  <a:spLocks noChangeArrowheads="1"/>
                </p:cNvSpPr>
                <p:nvPr/>
              </p:nvSpPr>
              <p:spPr bwMode="auto">
                <a:xfrm rot="19800000">
                  <a:off x="2760" y="2316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L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25" name="Rectangle 2157"/>
                <p:cNvSpPr>
                  <a:spLocks noChangeArrowheads="1"/>
                </p:cNvSpPr>
                <p:nvPr/>
              </p:nvSpPr>
              <p:spPr bwMode="auto">
                <a:xfrm rot="19800000">
                  <a:off x="2784" y="2304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a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26" name="Rectangle 2158"/>
                <p:cNvSpPr>
                  <a:spLocks noChangeArrowheads="1"/>
                </p:cNvSpPr>
                <p:nvPr/>
              </p:nvSpPr>
              <p:spPr bwMode="auto">
                <a:xfrm rot="19800000">
                  <a:off x="2808" y="2292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y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27" name="Rectangle 2159"/>
                <p:cNvSpPr>
                  <a:spLocks noChangeArrowheads="1"/>
                </p:cNvSpPr>
                <p:nvPr/>
              </p:nvSpPr>
              <p:spPr bwMode="auto">
                <a:xfrm rot="19800000">
                  <a:off x="2832" y="2274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e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28" name="Rectangle 2160"/>
                <p:cNvSpPr>
                  <a:spLocks noChangeArrowheads="1"/>
                </p:cNvSpPr>
                <p:nvPr/>
              </p:nvSpPr>
              <p:spPr bwMode="auto">
                <a:xfrm rot="19800000">
                  <a:off x="2857" y="2265"/>
                  <a:ext cx="42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r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29" name="Rectangle 2161"/>
                <p:cNvSpPr>
                  <a:spLocks noChangeArrowheads="1"/>
                </p:cNvSpPr>
                <p:nvPr/>
              </p:nvSpPr>
              <p:spPr bwMode="auto">
                <a:xfrm rot="19800000">
                  <a:off x="2875" y="2251"/>
                  <a:ext cx="48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s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30" name="Rectangle 2162"/>
                <p:cNvSpPr>
                  <a:spLocks noChangeArrowheads="1"/>
                </p:cNvSpPr>
                <p:nvPr/>
              </p:nvSpPr>
              <p:spPr bwMode="auto">
                <a:xfrm rot="19800000">
                  <a:off x="3329" y="1860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T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31" name="Rectangle 2163"/>
                <p:cNvSpPr>
                  <a:spLocks noChangeArrowheads="1"/>
                </p:cNvSpPr>
                <p:nvPr/>
              </p:nvSpPr>
              <p:spPr bwMode="auto">
                <a:xfrm rot="19800000">
                  <a:off x="3353" y="1842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h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32" name="Rectangle 2164"/>
                <p:cNvSpPr>
                  <a:spLocks noChangeArrowheads="1"/>
                </p:cNvSpPr>
                <p:nvPr/>
              </p:nvSpPr>
              <p:spPr bwMode="auto">
                <a:xfrm rot="19800000">
                  <a:off x="3384" y="1832"/>
                  <a:ext cx="48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/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33" name="Rectangle 2165"/>
                <p:cNvSpPr>
                  <a:spLocks noChangeArrowheads="1"/>
                </p:cNvSpPr>
                <p:nvPr/>
              </p:nvSpPr>
              <p:spPr bwMode="auto">
                <a:xfrm rot="19800000">
                  <a:off x="3401" y="1819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K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34" name="Rectangle 2166"/>
                <p:cNvSpPr>
                  <a:spLocks noChangeArrowheads="1"/>
                </p:cNvSpPr>
                <p:nvPr/>
              </p:nvSpPr>
              <p:spPr bwMode="auto">
                <a:xfrm rot="19800000">
                  <a:off x="3426" y="1810"/>
                  <a:ext cx="42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 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35" name="Rectangle 2167"/>
                <p:cNvSpPr>
                  <a:spLocks noChangeArrowheads="1"/>
                </p:cNvSpPr>
                <p:nvPr/>
              </p:nvSpPr>
              <p:spPr bwMode="auto">
                <a:xfrm rot="19800000">
                  <a:off x="3443" y="1792"/>
                  <a:ext cx="66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=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36" name="Rectangle 2168"/>
                <p:cNvSpPr>
                  <a:spLocks noChangeArrowheads="1"/>
                </p:cNvSpPr>
                <p:nvPr/>
              </p:nvSpPr>
              <p:spPr bwMode="auto">
                <a:xfrm rot="19800000">
                  <a:off x="3474" y="1780"/>
                  <a:ext cx="42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 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37" name="Rectangle 2169"/>
                <p:cNvSpPr>
                  <a:spLocks noChangeArrowheads="1"/>
                </p:cNvSpPr>
                <p:nvPr/>
              </p:nvSpPr>
              <p:spPr bwMode="auto">
                <a:xfrm rot="19800000">
                  <a:off x="3491" y="1765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3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38" name="Rectangle 2170"/>
                <p:cNvSpPr>
                  <a:spLocks noChangeArrowheads="1"/>
                </p:cNvSpPr>
                <p:nvPr/>
              </p:nvSpPr>
              <p:spPr bwMode="auto">
                <a:xfrm rot="19800000">
                  <a:off x="3516" y="1756"/>
                  <a:ext cx="42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.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39" name="Rectangle 2171"/>
                <p:cNvSpPr>
                  <a:spLocks noChangeArrowheads="1"/>
                </p:cNvSpPr>
                <p:nvPr/>
              </p:nvSpPr>
              <p:spPr bwMode="auto">
                <a:xfrm rot="19800000">
                  <a:off x="3527" y="1747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8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5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40" name="Rectangle 2172"/>
                <p:cNvSpPr>
                  <a:spLocks noChangeArrowheads="1"/>
                </p:cNvSpPr>
                <p:nvPr/>
              </p:nvSpPr>
              <p:spPr bwMode="auto">
                <a:xfrm rot="20400000">
                  <a:off x="2772" y="2620"/>
                  <a:ext cx="42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0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I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41" name="Rectangle 2173"/>
                <p:cNvSpPr>
                  <a:spLocks noChangeArrowheads="1"/>
                </p:cNvSpPr>
                <p:nvPr/>
              </p:nvSpPr>
              <p:spPr bwMode="auto">
                <a:xfrm rot="20400000">
                  <a:off x="2796" y="2615"/>
                  <a:ext cx="36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0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l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42" name="Rectangle 2174"/>
                <p:cNvSpPr>
                  <a:spLocks noChangeArrowheads="1"/>
                </p:cNvSpPr>
                <p:nvPr/>
              </p:nvSpPr>
              <p:spPr bwMode="auto">
                <a:xfrm rot="20400000">
                  <a:off x="2808" y="2609"/>
                  <a:ext cx="36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0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l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43" name="Rectangle 2175"/>
                <p:cNvSpPr>
                  <a:spLocks noChangeArrowheads="1"/>
                </p:cNvSpPr>
                <p:nvPr/>
              </p:nvSpPr>
              <p:spPr bwMode="auto">
                <a:xfrm rot="20400000">
                  <a:off x="2820" y="2603"/>
                  <a:ext cx="36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0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i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44" name="Rectangle 2176"/>
                <p:cNvSpPr>
                  <a:spLocks noChangeArrowheads="1"/>
                </p:cNvSpPr>
                <p:nvPr/>
              </p:nvSpPr>
              <p:spPr bwMode="auto">
                <a:xfrm rot="20400000">
                  <a:off x="2826" y="2602"/>
                  <a:ext cx="42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0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t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45" name="Rectangle 2177"/>
                <p:cNvSpPr>
                  <a:spLocks noChangeArrowheads="1"/>
                </p:cNvSpPr>
                <p:nvPr/>
              </p:nvSpPr>
              <p:spPr bwMode="auto">
                <a:xfrm rot="20400000">
                  <a:off x="2844" y="2594"/>
                  <a:ext cx="54" cy="7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AR" altLang="es-AR" sz="700" b="0" i="0" u="none" strike="noStrike" cap="none" normalizeH="0" baseline="0">
                      <a:ln>
                        <a:noFill/>
                      </a:ln>
                      <a:solidFill>
                        <a:srgbClr val="800080"/>
                      </a:solidFill>
                      <a:effectLst/>
                      <a:latin typeface="Tahoma" pitchFamily="34" charset="0"/>
                      <a:cs typeface="Arial" pitchFamily="34" charset="0"/>
                    </a:rPr>
                    <a:t>e</a:t>
                  </a:r>
                  <a:endParaRPr kumimoji="0" lang="es-AR" altLang="es-AR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975" name="Rectangle 2179"/>
              <p:cNvSpPr>
                <a:spLocks noChangeArrowheads="1"/>
              </p:cNvSpPr>
              <p:nvPr/>
            </p:nvSpPr>
            <p:spPr bwMode="auto">
              <a:xfrm rot="20520000">
                <a:off x="3510" y="2378"/>
                <a:ext cx="54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T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76" name="Rectangle 2180"/>
              <p:cNvSpPr>
                <a:spLocks noChangeArrowheads="1"/>
              </p:cNvSpPr>
              <p:nvPr/>
            </p:nvSpPr>
            <p:spPr bwMode="auto">
              <a:xfrm rot="20520000">
                <a:off x="3540" y="2366"/>
                <a:ext cx="54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h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77" name="Rectangle 2181"/>
              <p:cNvSpPr>
                <a:spLocks noChangeArrowheads="1"/>
              </p:cNvSpPr>
              <p:nvPr/>
            </p:nvSpPr>
            <p:spPr bwMode="auto">
              <a:xfrm rot="20520000">
                <a:off x="3570" y="2361"/>
                <a:ext cx="48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/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78" name="Rectangle 2182"/>
              <p:cNvSpPr>
                <a:spLocks noChangeArrowheads="1"/>
              </p:cNvSpPr>
              <p:nvPr/>
            </p:nvSpPr>
            <p:spPr bwMode="auto">
              <a:xfrm rot="20520000">
                <a:off x="3588" y="2354"/>
                <a:ext cx="54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K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79" name="Rectangle 2183"/>
              <p:cNvSpPr>
                <a:spLocks noChangeArrowheads="1"/>
              </p:cNvSpPr>
              <p:nvPr/>
            </p:nvSpPr>
            <p:spPr bwMode="auto">
              <a:xfrm rot="20520000">
                <a:off x="3617" y="2344"/>
                <a:ext cx="42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 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80" name="Rectangle 2184"/>
              <p:cNvSpPr>
                <a:spLocks noChangeArrowheads="1"/>
              </p:cNvSpPr>
              <p:nvPr/>
            </p:nvSpPr>
            <p:spPr bwMode="auto">
              <a:xfrm rot="20520000">
                <a:off x="3634" y="2334"/>
                <a:ext cx="66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=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81" name="Rectangle 2185"/>
              <p:cNvSpPr>
                <a:spLocks noChangeArrowheads="1"/>
              </p:cNvSpPr>
              <p:nvPr/>
            </p:nvSpPr>
            <p:spPr bwMode="auto">
              <a:xfrm rot="20520000">
                <a:off x="3671" y="2327"/>
                <a:ext cx="42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 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82" name="Rectangle 2186"/>
              <p:cNvSpPr>
                <a:spLocks noChangeArrowheads="1"/>
              </p:cNvSpPr>
              <p:nvPr/>
            </p:nvSpPr>
            <p:spPr bwMode="auto">
              <a:xfrm rot="20520000">
                <a:off x="3689" y="2319"/>
                <a:ext cx="54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2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83" name="Rectangle 2187"/>
              <p:cNvSpPr>
                <a:spLocks noChangeArrowheads="1"/>
              </p:cNvSpPr>
              <p:nvPr/>
            </p:nvSpPr>
            <p:spPr bwMode="auto">
              <a:xfrm rot="21120000">
                <a:off x="2849" y="2848"/>
                <a:ext cx="66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0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M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84" name="Rectangle 2188"/>
              <p:cNvSpPr>
                <a:spLocks noChangeArrowheads="1"/>
              </p:cNvSpPr>
              <p:nvPr/>
            </p:nvSpPr>
            <p:spPr bwMode="auto">
              <a:xfrm rot="21120000">
                <a:off x="2891" y="2844"/>
                <a:ext cx="36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0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i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85" name="Rectangle 2189"/>
              <p:cNvSpPr>
                <a:spLocks noChangeArrowheads="1"/>
              </p:cNvSpPr>
              <p:nvPr/>
            </p:nvSpPr>
            <p:spPr bwMode="auto">
              <a:xfrm rot="21120000">
                <a:off x="2903" y="2837"/>
                <a:ext cx="48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0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c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86" name="Rectangle 2190"/>
              <p:cNvSpPr>
                <a:spLocks noChangeArrowheads="1"/>
              </p:cNvSpPr>
              <p:nvPr/>
            </p:nvSpPr>
            <p:spPr bwMode="auto">
              <a:xfrm rot="21120000">
                <a:off x="2927" y="2837"/>
                <a:ext cx="54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0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a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87" name="Rectangle 2191"/>
              <p:cNvSpPr>
                <a:spLocks noChangeArrowheads="1"/>
              </p:cNvSpPr>
              <p:nvPr/>
            </p:nvSpPr>
            <p:spPr bwMode="auto">
              <a:xfrm rot="21120000">
                <a:off x="2951" y="2831"/>
                <a:ext cx="48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0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s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88" name="Rectangle 2192"/>
              <p:cNvSpPr>
                <a:spLocks noChangeArrowheads="1"/>
              </p:cNvSpPr>
              <p:nvPr/>
            </p:nvSpPr>
            <p:spPr bwMode="auto">
              <a:xfrm rot="21120000">
                <a:off x="3412" y="2778"/>
                <a:ext cx="54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4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89" name="Rectangle 2193"/>
              <p:cNvSpPr>
                <a:spLocks noChangeArrowheads="1"/>
              </p:cNvSpPr>
              <p:nvPr/>
            </p:nvSpPr>
            <p:spPr bwMode="auto">
              <a:xfrm rot="21120000">
                <a:off x="3442" y="2772"/>
                <a:ext cx="54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0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91" name="Rectangle 2194"/>
              <p:cNvSpPr>
                <a:spLocks noChangeArrowheads="1"/>
              </p:cNvSpPr>
              <p:nvPr/>
            </p:nvSpPr>
            <p:spPr bwMode="auto">
              <a:xfrm rot="21120000">
                <a:off x="3472" y="2767"/>
                <a:ext cx="42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 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92" name="Rectangle 2195"/>
              <p:cNvSpPr>
                <a:spLocks noChangeArrowheads="1"/>
              </p:cNvSpPr>
              <p:nvPr/>
            </p:nvSpPr>
            <p:spPr bwMode="auto">
              <a:xfrm rot="21120000">
                <a:off x="3484" y="2764"/>
                <a:ext cx="78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%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93" name="Rectangle 2196"/>
              <p:cNvSpPr>
                <a:spLocks noChangeArrowheads="1"/>
              </p:cNvSpPr>
              <p:nvPr/>
            </p:nvSpPr>
            <p:spPr bwMode="auto">
              <a:xfrm rot="21120000">
                <a:off x="3538" y="2761"/>
                <a:ext cx="42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 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94" name="Rectangle 2197"/>
              <p:cNvSpPr>
                <a:spLocks noChangeArrowheads="1"/>
              </p:cNvSpPr>
              <p:nvPr/>
            </p:nvSpPr>
            <p:spPr bwMode="auto">
              <a:xfrm rot="21120000">
                <a:off x="3556" y="2753"/>
                <a:ext cx="66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M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95" name="Rectangle 2198"/>
              <p:cNvSpPr>
                <a:spLocks noChangeArrowheads="1"/>
              </p:cNvSpPr>
              <p:nvPr/>
            </p:nvSpPr>
            <p:spPr bwMode="auto">
              <a:xfrm rot="21120000">
                <a:off x="3597" y="2749"/>
                <a:ext cx="36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i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96" name="Rectangle 2199"/>
              <p:cNvSpPr>
                <a:spLocks noChangeArrowheads="1"/>
              </p:cNvSpPr>
              <p:nvPr/>
            </p:nvSpPr>
            <p:spPr bwMode="auto">
              <a:xfrm rot="21120000">
                <a:off x="3609" y="2748"/>
                <a:ext cx="48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c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97" name="Rectangle 2200"/>
              <p:cNvSpPr>
                <a:spLocks noChangeArrowheads="1"/>
              </p:cNvSpPr>
              <p:nvPr/>
            </p:nvSpPr>
            <p:spPr bwMode="auto">
              <a:xfrm rot="21120000">
                <a:off x="3633" y="2742"/>
                <a:ext cx="54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a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98" name="Rectangle 2201"/>
              <p:cNvSpPr>
                <a:spLocks noChangeArrowheads="1"/>
              </p:cNvSpPr>
              <p:nvPr/>
            </p:nvSpPr>
            <p:spPr bwMode="auto">
              <a:xfrm rot="21120000">
                <a:off x="3663" y="2743"/>
                <a:ext cx="42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 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99" name="Rectangle 2202"/>
              <p:cNvSpPr>
                <a:spLocks noChangeArrowheads="1"/>
              </p:cNvSpPr>
              <p:nvPr/>
            </p:nvSpPr>
            <p:spPr bwMode="auto">
              <a:xfrm rot="21120000">
                <a:off x="3675" y="2736"/>
                <a:ext cx="54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L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00" name="Rectangle 2203"/>
              <p:cNvSpPr>
                <a:spLocks noChangeArrowheads="1"/>
              </p:cNvSpPr>
              <p:nvPr/>
            </p:nvSpPr>
            <p:spPr bwMode="auto">
              <a:xfrm rot="21120000">
                <a:off x="3705" y="2737"/>
                <a:ext cx="36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i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01" name="Rectangle 2204"/>
              <p:cNvSpPr>
                <a:spLocks noChangeArrowheads="1"/>
              </p:cNvSpPr>
              <p:nvPr/>
            </p:nvSpPr>
            <p:spPr bwMode="auto">
              <a:xfrm rot="21120000">
                <a:off x="3717" y="2736"/>
                <a:ext cx="54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n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02" name="Rectangle 2205"/>
              <p:cNvSpPr>
                <a:spLocks noChangeArrowheads="1"/>
              </p:cNvSpPr>
              <p:nvPr/>
            </p:nvSpPr>
            <p:spPr bwMode="auto">
              <a:xfrm rot="21120000">
                <a:off x="3747" y="2730"/>
                <a:ext cx="54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e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03" name="Rectangle 2206"/>
              <p:cNvSpPr>
                <a:spLocks noChangeArrowheads="1"/>
              </p:cNvSpPr>
              <p:nvPr/>
            </p:nvSpPr>
            <p:spPr bwMode="auto">
              <a:xfrm rot="21120000">
                <a:off x="2771" y="3005"/>
                <a:ext cx="60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000080"/>
                    </a:solidFill>
                    <a:effectLst/>
                    <a:latin typeface="Tahoma" pitchFamily="34" charset="0"/>
                    <a:cs typeface="Arial" pitchFamily="34" charset="0"/>
                  </a:rPr>
                  <a:t>G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04" name="Rectangle 2207"/>
              <p:cNvSpPr>
                <a:spLocks noChangeArrowheads="1"/>
              </p:cNvSpPr>
              <p:nvPr/>
            </p:nvSpPr>
            <p:spPr bwMode="auto">
              <a:xfrm rot="21120000">
                <a:off x="2807" y="3000"/>
                <a:ext cx="36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000080"/>
                    </a:solidFill>
                    <a:effectLst/>
                    <a:latin typeface="Tahoma" pitchFamily="34" charset="0"/>
                    <a:cs typeface="Arial" pitchFamily="34" charset="0"/>
                  </a:rPr>
                  <a:t>l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05" name="Rectangle 2208"/>
              <p:cNvSpPr>
                <a:spLocks noChangeArrowheads="1"/>
              </p:cNvSpPr>
              <p:nvPr/>
            </p:nvSpPr>
            <p:spPr bwMode="auto">
              <a:xfrm rot="21120000">
                <a:off x="2819" y="2999"/>
                <a:ext cx="54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000080"/>
                    </a:solidFill>
                    <a:effectLst/>
                    <a:latin typeface="Tahoma" pitchFamily="34" charset="0"/>
                    <a:cs typeface="Arial" pitchFamily="34" charset="0"/>
                  </a:rPr>
                  <a:t>a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06" name="Rectangle 2209"/>
              <p:cNvSpPr>
                <a:spLocks noChangeArrowheads="1"/>
              </p:cNvSpPr>
              <p:nvPr/>
            </p:nvSpPr>
            <p:spPr bwMode="auto">
              <a:xfrm rot="21120000">
                <a:off x="2843" y="2993"/>
                <a:ext cx="54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000080"/>
                    </a:solidFill>
                    <a:effectLst/>
                    <a:latin typeface="Tahoma" pitchFamily="34" charset="0"/>
                    <a:cs typeface="Arial" pitchFamily="34" charset="0"/>
                  </a:rPr>
                  <a:t>u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07" name="Rectangle 2210"/>
              <p:cNvSpPr>
                <a:spLocks noChangeArrowheads="1"/>
              </p:cNvSpPr>
              <p:nvPr/>
            </p:nvSpPr>
            <p:spPr bwMode="auto">
              <a:xfrm rot="21120000">
                <a:off x="2873" y="2987"/>
                <a:ext cx="48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000080"/>
                    </a:solidFill>
                    <a:effectLst/>
                    <a:latin typeface="Tahoma" pitchFamily="34" charset="0"/>
                    <a:cs typeface="Arial" pitchFamily="34" charset="0"/>
                  </a:rPr>
                  <a:t>c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08" name="Rectangle 2211"/>
              <p:cNvSpPr>
                <a:spLocks noChangeArrowheads="1"/>
              </p:cNvSpPr>
              <p:nvPr/>
            </p:nvSpPr>
            <p:spPr bwMode="auto">
              <a:xfrm rot="21120000">
                <a:off x="2897" y="2987"/>
                <a:ext cx="54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000080"/>
                    </a:solidFill>
                    <a:effectLst/>
                    <a:latin typeface="Tahoma" pitchFamily="34" charset="0"/>
                    <a:cs typeface="Arial" pitchFamily="34" charset="0"/>
                  </a:rPr>
                  <a:t>o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09" name="Rectangle 2212"/>
              <p:cNvSpPr>
                <a:spLocks noChangeArrowheads="1"/>
              </p:cNvSpPr>
              <p:nvPr/>
            </p:nvSpPr>
            <p:spPr bwMode="auto">
              <a:xfrm rot="21120000">
                <a:off x="2927" y="2981"/>
                <a:ext cx="54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000080"/>
                    </a:solidFill>
                    <a:effectLst/>
                    <a:latin typeface="Tahoma" pitchFamily="34" charset="0"/>
                    <a:cs typeface="Arial" pitchFamily="34" charset="0"/>
                  </a:rPr>
                  <a:t>n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10" name="Rectangle 2213"/>
              <p:cNvSpPr>
                <a:spLocks noChangeArrowheads="1"/>
              </p:cNvSpPr>
              <p:nvPr/>
            </p:nvSpPr>
            <p:spPr bwMode="auto">
              <a:xfrm rot="21120000">
                <a:off x="2957" y="2976"/>
                <a:ext cx="36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000080"/>
                    </a:solidFill>
                    <a:effectLst/>
                    <a:latin typeface="Tahoma" pitchFamily="34" charset="0"/>
                    <a:cs typeface="Arial" pitchFamily="34" charset="0"/>
                  </a:rPr>
                  <a:t>i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11" name="Rectangle 2214"/>
              <p:cNvSpPr>
                <a:spLocks noChangeArrowheads="1"/>
              </p:cNvSpPr>
              <p:nvPr/>
            </p:nvSpPr>
            <p:spPr bwMode="auto">
              <a:xfrm rot="21120000">
                <a:off x="2969" y="2976"/>
                <a:ext cx="42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000080"/>
                    </a:solidFill>
                    <a:effectLst/>
                    <a:latin typeface="Tahoma" pitchFamily="34" charset="0"/>
                    <a:cs typeface="Arial" pitchFamily="34" charset="0"/>
                  </a:rPr>
                  <a:t>t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12" name="Rectangle 2215"/>
              <p:cNvSpPr>
                <a:spLocks noChangeArrowheads="1"/>
              </p:cNvSpPr>
              <p:nvPr/>
            </p:nvSpPr>
            <p:spPr bwMode="auto">
              <a:xfrm rot="21120000">
                <a:off x="2987" y="2975"/>
                <a:ext cx="54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000080"/>
                    </a:solidFill>
                    <a:effectLst/>
                    <a:latin typeface="Tahoma" pitchFamily="34" charset="0"/>
                    <a:cs typeface="Arial" pitchFamily="34" charset="0"/>
                  </a:rPr>
                  <a:t>e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13" name="Rectangle 2216"/>
              <p:cNvSpPr>
                <a:spLocks noChangeArrowheads="1"/>
              </p:cNvSpPr>
              <p:nvPr/>
            </p:nvSpPr>
            <p:spPr bwMode="auto">
              <a:xfrm rot="21420000">
                <a:off x="3450" y="2977"/>
                <a:ext cx="54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8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14" name="Rectangle 2217"/>
              <p:cNvSpPr>
                <a:spLocks noChangeArrowheads="1"/>
              </p:cNvSpPr>
              <p:nvPr/>
            </p:nvSpPr>
            <p:spPr bwMode="auto">
              <a:xfrm rot="21420000">
                <a:off x="3480" y="2977"/>
                <a:ext cx="54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0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15" name="Rectangle 2218"/>
              <p:cNvSpPr>
                <a:spLocks noChangeArrowheads="1"/>
              </p:cNvSpPr>
              <p:nvPr/>
            </p:nvSpPr>
            <p:spPr bwMode="auto">
              <a:xfrm rot="21420000">
                <a:off x="3510" y="2971"/>
                <a:ext cx="42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 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16" name="Rectangle 2219"/>
              <p:cNvSpPr>
                <a:spLocks noChangeArrowheads="1"/>
              </p:cNvSpPr>
              <p:nvPr/>
            </p:nvSpPr>
            <p:spPr bwMode="auto">
              <a:xfrm rot="21420000">
                <a:off x="3528" y="2970"/>
                <a:ext cx="78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%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17" name="Rectangle 2220"/>
              <p:cNvSpPr>
                <a:spLocks noChangeArrowheads="1"/>
              </p:cNvSpPr>
              <p:nvPr/>
            </p:nvSpPr>
            <p:spPr bwMode="auto">
              <a:xfrm rot="21420000">
                <a:off x="3576" y="2971"/>
                <a:ext cx="42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 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18" name="Rectangle 2221"/>
              <p:cNvSpPr>
                <a:spLocks noChangeArrowheads="1"/>
              </p:cNvSpPr>
              <p:nvPr/>
            </p:nvSpPr>
            <p:spPr bwMode="auto">
              <a:xfrm rot="21420000">
                <a:off x="3594" y="2971"/>
                <a:ext cx="60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G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19" name="Rectangle 2222"/>
              <p:cNvSpPr>
                <a:spLocks noChangeArrowheads="1"/>
              </p:cNvSpPr>
              <p:nvPr/>
            </p:nvSpPr>
            <p:spPr bwMode="auto">
              <a:xfrm rot="21420000">
                <a:off x="3629" y="2966"/>
                <a:ext cx="36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l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20" name="Rectangle 2223"/>
              <p:cNvSpPr>
                <a:spLocks noChangeArrowheads="1"/>
              </p:cNvSpPr>
              <p:nvPr/>
            </p:nvSpPr>
            <p:spPr bwMode="auto">
              <a:xfrm rot="21420000">
                <a:off x="3641" y="2965"/>
                <a:ext cx="54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a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21" name="Rectangle 2224"/>
              <p:cNvSpPr>
                <a:spLocks noChangeArrowheads="1"/>
              </p:cNvSpPr>
              <p:nvPr/>
            </p:nvSpPr>
            <p:spPr bwMode="auto">
              <a:xfrm rot="21420000">
                <a:off x="3671" y="2965"/>
                <a:ext cx="54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u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22" name="Rectangle 2225"/>
              <p:cNvSpPr>
                <a:spLocks noChangeArrowheads="1"/>
              </p:cNvSpPr>
              <p:nvPr/>
            </p:nvSpPr>
            <p:spPr bwMode="auto">
              <a:xfrm rot="21420000">
                <a:off x="3701" y="2965"/>
                <a:ext cx="48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c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23" name="Rectangle 2226"/>
              <p:cNvSpPr>
                <a:spLocks noChangeArrowheads="1"/>
              </p:cNvSpPr>
              <p:nvPr/>
            </p:nvSpPr>
            <p:spPr bwMode="auto">
              <a:xfrm rot="21420000">
                <a:off x="3725" y="2959"/>
                <a:ext cx="54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o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24" name="Rectangle 2227"/>
              <p:cNvSpPr>
                <a:spLocks noChangeArrowheads="1"/>
              </p:cNvSpPr>
              <p:nvPr/>
            </p:nvSpPr>
            <p:spPr bwMode="auto">
              <a:xfrm rot="21420000">
                <a:off x="3755" y="2959"/>
                <a:ext cx="54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n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25" name="Rectangle 2228"/>
              <p:cNvSpPr>
                <a:spLocks noChangeArrowheads="1"/>
              </p:cNvSpPr>
              <p:nvPr/>
            </p:nvSpPr>
            <p:spPr bwMode="auto">
              <a:xfrm rot="21420000">
                <a:off x="3785" y="2960"/>
                <a:ext cx="36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i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26" name="Rectangle 2229"/>
              <p:cNvSpPr>
                <a:spLocks noChangeArrowheads="1"/>
              </p:cNvSpPr>
              <p:nvPr/>
            </p:nvSpPr>
            <p:spPr bwMode="auto">
              <a:xfrm rot="21420000">
                <a:off x="3797" y="2959"/>
                <a:ext cx="42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t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27" name="Rectangle 2230"/>
              <p:cNvSpPr>
                <a:spLocks noChangeArrowheads="1"/>
              </p:cNvSpPr>
              <p:nvPr/>
            </p:nvSpPr>
            <p:spPr bwMode="auto">
              <a:xfrm rot="21420000">
                <a:off x="3815" y="2959"/>
                <a:ext cx="54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e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28" name="Rectangle 2231"/>
              <p:cNvSpPr>
                <a:spLocks noChangeArrowheads="1"/>
              </p:cNvSpPr>
              <p:nvPr/>
            </p:nvSpPr>
            <p:spPr bwMode="auto">
              <a:xfrm rot="21420000">
                <a:off x="3845" y="2953"/>
                <a:ext cx="42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 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29" name="Rectangle 2232"/>
              <p:cNvSpPr>
                <a:spLocks noChangeArrowheads="1"/>
              </p:cNvSpPr>
              <p:nvPr/>
            </p:nvSpPr>
            <p:spPr bwMode="auto">
              <a:xfrm rot="21420000">
                <a:off x="3863" y="2953"/>
                <a:ext cx="54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L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30" name="Rectangle 2233"/>
              <p:cNvSpPr>
                <a:spLocks noChangeArrowheads="1"/>
              </p:cNvSpPr>
              <p:nvPr/>
            </p:nvSpPr>
            <p:spPr bwMode="auto">
              <a:xfrm rot="21420000">
                <a:off x="3887" y="2954"/>
                <a:ext cx="36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i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31" name="Rectangle 2234"/>
              <p:cNvSpPr>
                <a:spLocks noChangeArrowheads="1"/>
              </p:cNvSpPr>
              <p:nvPr/>
            </p:nvSpPr>
            <p:spPr bwMode="auto">
              <a:xfrm rot="21420000">
                <a:off x="3899" y="2953"/>
                <a:ext cx="54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n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32" name="Rectangle 2235"/>
              <p:cNvSpPr>
                <a:spLocks noChangeArrowheads="1"/>
              </p:cNvSpPr>
              <p:nvPr/>
            </p:nvSpPr>
            <p:spPr bwMode="auto">
              <a:xfrm rot="21420000">
                <a:off x="3929" y="2953"/>
                <a:ext cx="54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e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33" name="Rectangle 2236"/>
              <p:cNvSpPr>
                <a:spLocks noChangeArrowheads="1"/>
              </p:cNvSpPr>
              <p:nvPr/>
            </p:nvSpPr>
            <p:spPr bwMode="auto">
              <a:xfrm>
                <a:off x="2973" y="3153"/>
                <a:ext cx="222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FF00FF"/>
                    </a:solidFill>
                    <a:effectLst/>
                    <a:latin typeface="Tahoma" pitchFamily="34" charset="0"/>
                    <a:cs typeface="Arial" pitchFamily="34" charset="0"/>
                  </a:rPr>
                  <a:t>Feldspar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34" name="Rectangle 2237"/>
              <p:cNvSpPr>
                <a:spLocks noChangeArrowheads="1"/>
              </p:cNvSpPr>
              <p:nvPr/>
            </p:nvSpPr>
            <p:spPr bwMode="auto">
              <a:xfrm rot="21420000">
                <a:off x="3450" y="3115"/>
                <a:ext cx="54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T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35" name="Rectangle 2238"/>
              <p:cNvSpPr>
                <a:spLocks noChangeArrowheads="1"/>
              </p:cNvSpPr>
              <p:nvPr/>
            </p:nvSpPr>
            <p:spPr bwMode="auto">
              <a:xfrm rot="21420000">
                <a:off x="3480" y="3115"/>
                <a:ext cx="54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h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36" name="Rectangle 2239"/>
              <p:cNvSpPr>
                <a:spLocks noChangeArrowheads="1"/>
              </p:cNvSpPr>
              <p:nvPr/>
            </p:nvSpPr>
            <p:spPr bwMode="auto">
              <a:xfrm rot="21420000">
                <a:off x="3510" y="3109"/>
                <a:ext cx="48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/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37" name="Rectangle 2240"/>
              <p:cNvSpPr>
                <a:spLocks noChangeArrowheads="1"/>
              </p:cNvSpPr>
              <p:nvPr/>
            </p:nvSpPr>
            <p:spPr bwMode="auto">
              <a:xfrm rot="21420000">
                <a:off x="3534" y="3109"/>
                <a:ext cx="54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K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38" name="Rectangle 2241"/>
              <p:cNvSpPr>
                <a:spLocks noChangeArrowheads="1"/>
              </p:cNvSpPr>
              <p:nvPr/>
            </p:nvSpPr>
            <p:spPr bwMode="auto">
              <a:xfrm rot="21420000">
                <a:off x="3564" y="3109"/>
                <a:ext cx="42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 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39" name="Rectangle 2242"/>
              <p:cNvSpPr>
                <a:spLocks noChangeArrowheads="1"/>
              </p:cNvSpPr>
              <p:nvPr/>
            </p:nvSpPr>
            <p:spPr bwMode="auto">
              <a:xfrm rot="21420000">
                <a:off x="3582" y="3109"/>
                <a:ext cx="66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=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40" name="Rectangle 2243"/>
              <p:cNvSpPr>
                <a:spLocks noChangeArrowheads="1"/>
              </p:cNvSpPr>
              <p:nvPr/>
            </p:nvSpPr>
            <p:spPr bwMode="auto">
              <a:xfrm rot="21420000">
                <a:off x="3617" y="3103"/>
                <a:ext cx="42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 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41" name="Rectangle 2244"/>
              <p:cNvSpPr>
                <a:spLocks noChangeArrowheads="1"/>
              </p:cNvSpPr>
              <p:nvPr/>
            </p:nvSpPr>
            <p:spPr bwMode="auto">
              <a:xfrm rot="21420000">
                <a:off x="3635" y="3103"/>
                <a:ext cx="54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0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42" name="Rectangle 2245"/>
              <p:cNvSpPr>
                <a:spLocks noChangeArrowheads="1"/>
              </p:cNvSpPr>
              <p:nvPr/>
            </p:nvSpPr>
            <p:spPr bwMode="auto">
              <a:xfrm rot="21420000">
                <a:off x="3665" y="3103"/>
                <a:ext cx="42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.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43" name="Rectangle 2246"/>
              <p:cNvSpPr>
                <a:spLocks noChangeArrowheads="1"/>
              </p:cNvSpPr>
              <p:nvPr/>
            </p:nvSpPr>
            <p:spPr bwMode="auto">
              <a:xfrm rot="21420000">
                <a:off x="3683" y="3103"/>
                <a:ext cx="54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Tahoma" pitchFamily="34" charset="0"/>
                    <a:cs typeface="Arial" pitchFamily="34" charset="0"/>
                  </a:rPr>
                  <a:t>5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44" name="Rectangle 2247"/>
              <p:cNvSpPr>
                <a:spLocks noChangeArrowheads="1"/>
              </p:cNvSpPr>
              <p:nvPr/>
            </p:nvSpPr>
            <p:spPr bwMode="auto">
              <a:xfrm>
                <a:off x="3117" y="3273"/>
                <a:ext cx="527" cy="7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700" b="0" i="0" u="none" strike="noStrike" cap="none" normalizeH="0" baseline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ahoma" pitchFamily="34" charset="0"/>
                    <a:cs typeface="Arial" pitchFamily="34" charset="0"/>
                  </a:rPr>
                  <a:t>Potassium</a:t>
                </a:r>
                <a:r>
                  <a:rPr kumimoji="0" lang="es-AR" altLang="es-AR" sz="7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ahoma" pitchFamily="34" charset="0"/>
                    <a:cs typeface="Arial" pitchFamily="34" charset="0"/>
                  </a:rPr>
                  <a:t> </a:t>
                </a:r>
                <a:r>
                  <a:rPr kumimoji="0" lang="es-AR" altLang="es-AR" sz="700" b="0" i="0" u="none" strike="noStrike" cap="none" normalizeH="0" baseline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ahoma" pitchFamily="34" charset="0"/>
                    <a:cs typeface="Arial" pitchFamily="34" charset="0"/>
                  </a:rPr>
                  <a:t>Evaporites</a:t>
                </a:r>
                <a:endParaRPr kumimoji="0" lang="es-AR" altLang="es-A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45" name="Rectangle 2248"/>
              <p:cNvSpPr>
                <a:spLocks noChangeArrowheads="1"/>
              </p:cNvSpPr>
              <p:nvPr/>
            </p:nvSpPr>
            <p:spPr bwMode="auto">
              <a:xfrm>
                <a:off x="1721" y="710"/>
                <a:ext cx="2473" cy="2665"/>
              </a:xfrm>
              <a:prstGeom prst="rect">
                <a:avLst/>
              </a:prstGeom>
              <a:grp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AR"/>
              </a:p>
            </p:txBody>
          </p:sp>
        </p:grpSp>
        <p:grpSp>
          <p:nvGrpSpPr>
            <p:cNvPr id="2964" name="Group 2256"/>
            <p:cNvGrpSpPr>
              <a:grpSpLocks/>
            </p:cNvGrpSpPr>
            <p:nvPr/>
          </p:nvGrpSpPr>
          <p:grpSpPr bwMode="auto">
            <a:xfrm>
              <a:off x="1440" y="3560"/>
              <a:ext cx="2874" cy="336"/>
              <a:chOff x="1440" y="3560"/>
              <a:chExt cx="2874" cy="336"/>
            </a:xfrm>
            <a:grpFill/>
          </p:grpSpPr>
          <p:sp>
            <p:nvSpPr>
              <p:cNvPr id="2968" name="Rectangle 2250"/>
              <p:cNvSpPr>
                <a:spLocks noChangeArrowheads="1"/>
              </p:cNvSpPr>
              <p:nvPr/>
            </p:nvSpPr>
            <p:spPr bwMode="auto">
              <a:xfrm>
                <a:off x="1440" y="3560"/>
                <a:ext cx="2874" cy="33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AR"/>
              </a:p>
            </p:txBody>
          </p:sp>
          <p:sp>
            <p:nvSpPr>
              <p:cNvPr id="2969" name="Rectangle 2251"/>
              <p:cNvSpPr>
                <a:spLocks noChangeArrowheads="1"/>
              </p:cNvSpPr>
              <p:nvPr/>
            </p:nvSpPr>
            <p:spPr bwMode="auto">
              <a:xfrm>
                <a:off x="1440" y="3560"/>
                <a:ext cx="2874" cy="336"/>
              </a:xfrm>
              <a:prstGeom prst="rect">
                <a:avLst/>
              </a:prstGeom>
              <a:grpFill/>
              <a:ln w="9525" cap="flat">
                <a:solidFill>
                  <a:srgbClr val="E4EEF7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AR"/>
              </a:p>
            </p:txBody>
          </p:sp>
          <p:sp>
            <p:nvSpPr>
              <p:cNvPr id="2970" name="Rectangle 2252"/>
              <p:cNvSpPr>
                <a:spLocks noChangeArrowheads="1"/>
              </p:cNvSpPr>
              <p:nvPr/>
            </p:nvSpPr>
            <p:spPr bwMode="auto">
              <a:xfrm>
                <a:off x="2614" y="3560"/>
                <a:ext cx="527" cy="7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ahoma" pitchFamily="34" charset="0"/>
                    <a:cs typeface="Arial" pitchFamily="34" charset="0"/>
                  </a:rPr>
                  <a:t>0 points plotted out of 0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71" name="Rectangle 2253"/>
              <p:cNvSpPr>
                <a:spLocks noChangeArrowheads="1"/>
              </p:cNvSpPr>
              <p:nvPr/>
            </p:nvSpPr>
            <p:spPr bwMode="auto">
              <a:xfrm>
                <a:off x="1685" y="3719"/>
                <a:ext cx="120" cy="7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6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ahoma" pitchFamily="34" charset="0"/>
                    <a:cs typeface="Arial" pitchFamily="34" charset="0"/>
                  </a:rPr>
                  <a:t>Zone</a:t>
                </a:r>
                <a:endParaRPr kumimoji="0" lang="es-AR" altLang="es-A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72" name="Rectangle 2254"/>
              <p:cNvSpPr>
                <a:spLocks noChangeArrowheads="1"/>
              </p:cNvSpPr>
              <p:nvPr/>
            </p:nvSpPr>
            <p:spPr bwMode="auto">
              <a:xfrm>
                <a:off x="2224" y="3719"/>
                <a:ext cx="162" cy="7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ahoma" pitchFamily="34" charset="0"/>
                    <a:cs typeface="Arial" pitchFamily="34" charset="0"/>
                  </a:rPr>
                  <a:t>Depths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73" name="Rectangle 2255"/>
              <p:cNvSpPr>
                <a:spLocks noChangeArrowheads="1"/>
              </p:cNvSpPr>
              <p:nvPr/>
            </p:nvSpPr>
            <p:spPr bwMode="auto">
              <a:xfrm>
                <a:off x="2913" y="3719"/>
                <a:ext cx="311" cy="7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AR" altLang="es-A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ahoma" pitchFamily="34" charset="0"/>
                    <a:cs typeface="Arial" pitchFamily="34" charset="0"/>
                  </a:rPr>
                  <a:t>Discriminators</a:t>
                </a:r>
                <a:endParaRPr kumimoji="0" lang="es-AR" altLang="es-A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965" name="Rectangle 2257"/>
            <p:cNvSpPr>
              <a:spLocks noChangeArrowheads="1"/>
            </p:cNvSpPr>
            <p:nvPr/>
          </p:nvSpPr>
          <p:spPr bwMode="auto">
            <a:xfrm>
              <a:off x="2496" y="3944"/>
              <a:ext cx="762" cy="7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AR" altLang="es-AR" sz="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cs typeface="Arial" pitchFamily="34" charset="0"/>
                </a:rPr>
                <a:t>Created in Interactive Petrophysics</a:t>
              </a:r>
              <a:endParaRPr kumimoji="0" lang="es-AR" altLang="es-A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66" name="Rectangle 2258"/>
            <p:cNvSpPr>
              <a:spLocks noChangeArrowheads="1"/>
            </p:cNvSpPr>
            <p:nvPr/>
          </p:nvSpPr>
          <p:spPr bwMode="auto">
            <a:xfrm>
              <a:off x="1440" y="272"/>
              <a:ext cx="2880" cy="3780"/>
            </a:xfrm>
            <a:prstGeom prst="rect">
              <a:avLst/>
            </a:prstGeom>
            <a:grpFill/>
            <a:ln w="952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2967" name="Rectangle 2259"/>
            <p:cNvSpPr>
              <a:spLocks noChangeArrowheads="1"/>
            </p:cNvSpPr>
            <p:nvPr/>
          </p:nvSpPr>
          <p:spPr bwMode="auto">
            <a:xfrm>
              <a:off x="1618" y="89"/>
              <a:ext cx="2868" cy="3768"/>
            </a:xfrm>
            <a:prstGeom prst="rect">
              <a:avLst/>
            </a:prstGeom>
            <a:grp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</p:grpSp>
    </p:spTree>
    <p:extLst>
      <p:ext uri="{BB962C8B-B14F-4D97-AF65-F5344CB8AC3E}">
        <p14:creationId xmlns:p14="http://schemas.microsoft.com/office/powerpoint/2010/main" val="2169717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213</Words>
  <Application>Microsoft Office PowerPoint</Application>
  <PresentationFormat>Presentación en pantalla (4:3)</PresentationFormat>
  <Paragraphs>196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Microsoft Sans Serif</vt:lpstr>
      <vt:lpstr>Tahoma</vt:lpstr>
      <vt:lpstr>Tema de Office</vt:lpstr>
      <vt:lpstr>Presentación de PowerPoint</vt:lpstr>
    </vt:vector>
  </TitlesOfParts>
  <Company>YPF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ACOSTA, NESTOR ANDRES</dc:creator>
  <cp:lastModifiedBy>GUERRA, GERMAN ANDRES</cp:lastModifiedBy>
  <cp:revision>2</cp:revision>
  <dcterms:created xsi:type="dcterms:W3CDTF">2017-06-22T18:57:05Z</dcterms:created>
  <dcterms:modified xsi:type="dcterms:W3CDTF">2023-08-16T18:57:39Z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28ef38c-4357-49c8-b2ae-c9cdaf411188_Enabled">
    <vt:lpwstr>true</vt:lpwstr>
  </property>
  <property fmtid="{D5CDD505-2E9C-101B-9397-08002B2CF9AE}" pid="3" name="MSIP_Label_228ef38c-4357-49c8-b2ae-c9cdaf411188_SetDate">
    <vt:lpwstr>2023-08-16T18:57:39Z</vt:lpwstr>
  </property>
  <property fmtid="{D5CDD505-2E9C-101B-9397-08002B2CF9AE}" pid="4" name="MSIP_Label_228ef38c-4357-49c8-b2ae-c9cdaf411188_Method">
    <vt:lpwstr>Privileged</vt:lpwstr>
  </property>
  <property fmtid="{D5CDD505-2E9C-101B-9397-08002B2CF9AE}" pid="5" name="MSIP_Label_228ef38c-4357-49c8-b2ae-c9cdaf411188_Name">
    <vt:lpwstr>Personal</vt:lpwstr>
  </property>
  <property fmtid="{D5CDD505-2E9C-101B-9397-08002B2CF9AE}" pid="6" name="MSIP_Label_228ef38c-4357-49c8-b2ae-c9cdaf411188_SiteId">
    <vt:lpwstr>038018c3-616c-4b46-ad9b-aa9007f701b5</vt:lpwstr>
  </property>
  <property fmtid="{D5CDD505-2E9C-101B-9397-08002B2CF9AE}" pid="7" name="MSIP_Label_228ef38c-4357-49c8-b2ae-c9cdaf411188_ActionId">
    <vt:lpwstr>7b8386b6-f714-488d-957a-cc81b637cd58</vt:lpwstr>
  </property>
  <property fmtid="{D5CDD505-2E9C-101B-9397-08002B2CF9AE}" pid="8" name="MSIP_Label_228ef38c-4357-49c8-b2ae-c9cdaf411188_ContentBits">
    <vt:lpwstr>1</vt:lpwstr>
  </property>
</Properties>
</file>